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Gulfs Display" charset="1" panose="00000500000000000000"/>
      <p:regular r:id="rId14"/>
    </p:embeddedFont>
    <p:embeddedFont>
      <p:font typeface="Gulfs Display Italics" charset="1" panose="00000500000000000000"/>
      <p:regular r:id="rId15"/>
    </p:embeddedFont>
    <p:embeddedFont>
      <p:font typeface="Noto Serif Display" charset="1" panose="02020502080505020204"/>
      <p:regular r:id="rId16"/>
    </p:embeddedFont>
    <p:embeddedFont>
      <p:font typeface="Noto Serif Display Bold" charset="1" panose="02020802080505020204"/>
      <p:regular r:id="rId17"/>
    </p:embeddedFont>
    <p:embeddedFont>
      <p:font typeface="Noto Serif Display Italics" charset="1" panose="02020502080505090204"/>
      <p:regular r:id="rId18"/>
    </p:embeddedFont>
    <p:embeddedFont>
      <p:font typeface="Noto Serif Display Bold Italics" charset="1" panose="02020802080505090204"/>
      <p:regular r:id="rId19"/>
    </p:embeddedFont>
    <p:embeddedFont>
      <p:font typeface="Noto Serif Display Thin" charset="1" panose="02020202080505020204"/>
      <p:regular r:id="rId20"/>
    </p:embeddedFont>
    <p:embeddedFont>
      <p:font typeface="Noto Serif Display Thin Italics" charset="1" panose="02020202080505090204"/>
      <p:regular r:id="rId21"/>
    </p:embeddedFont>
    <p:embeddedFont>
      <p:font typeface="Noto Serif Display Extra-Light" charset="1" panose="02020302080505020204"/>
      <p:regular r:id="rId22"/>
    </p:embeddedFont>
    <p:embeddedFont>
      <p:font typeface="Noto Serif Display Extra-Light Italics" charset="1" panose="02020302080505090204"/>
      <p:regular r:id="rId23"/>
    </p:embeddedFont>
    <p:embeddedFont>
      <p:font typeface="Noto Serif Display Light" charset="1" panose="02020402080505020204"/>
      <p:regular r:id="rId24"/>
    </p:embeddedFont>
    <p:embeddedFont>
      <p:font typeface="Noto Serif Display Light Italics" charset="1" panose="02020402080505090204"/>
      <p:regular r:id="rId25"/>
    </p:embeddedFont>
    <p:embeddedFont>
      <p:font typeface="Noto Serif Display Medium" charset="1" panose="02020602080505020204"/>
      <p:regular r:id="rId26"/>
    </p:embeddedFont>
    <p:embeddedFont>
      <p:font typeface="Noto Serif Display Medium Italics" charset="1" panose="02020602080505090204"/>
      <p:regular r:id="rId27"/>
    </p:embeddedFont>
    <p:embeddedFont>
      <p:font typeface="Noto Serif Display Semi-Bold" charset="1" panose="02020702080505020204"/>
      <p:regular r:id="rId28"/>
    </p:embeddedFont>
    <p:embeddedFont>
      <p:font typeface="Noto Serif Display Semi-Bold Italics" charset="1" panose="02020702080505090204"/>
      <p:regular r:id="rId29"/>
    </p:embeddedFont>
    <p:embeddedFont>
      <p:font typeface="Noto Serif Display Ultra-Bold" charset="1" panose="02020902080505020204"/>
      <p:regular r:id="rId30"/>
    </p:embeddedFont>
    <p:embeddedFont>
      <p:font typeface="Noto Serif Display Ultra-Bold Italics" charset="1" panose="02020902080505090204"/>
      <p:regular r:id="rId31"/>
    </p:embeddedFont>
    <p:embeddedFont>
      <p:font typeface="Noto Serif Display Heavy" charset="1" panose="02020A02080505020204"/>
      <p:regular r:id="rId32"/>
    </p:embeddedFont>
    <p:embeddedFont>
      <p:font typeface="Noto Serif Display Heavy Italics" charset="1" panose="02020A02080505090204"/>
      <p:regular r:id="rId33"/>
    </p:embeddedFont>
    <p:embeddedFont>
      <p:font typeface="Dancing Script" charset="1" panose="03080600040507000D00"/>
      <p:regular r:id="rId34"/>
    </p:embeddedFont>
    <p:embeddedFont>
      <p:font typeface="Dancing Script Bold" charset="1" panose="03080800040507000D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8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2" Target="../media/image83.pn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 Id="rId8" Target="../media/image89.png" Type="http://schemas.openxmlformats.org/officeDocument/2006/relationships/image"/><Relationship Id="rId9" Target="../media/image9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96.png" Type="http://schemas.openxmlformats.org/officeDocument/2006/relationships/image"/><Relationship Id="rId9" Target="../media/image9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VAFy8eHIpPs.mp4" Type="http://schemas.microsoft.com/office/2007/relationships/media"/><Relationship Id="rId2" Target="../media/image98.png" Type="http://schemas.openxmlformats.org/officeDocument/2006/relationships/image"/><Relationship Id="rId3" Target="../media/image99.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02.png" Type="http://schemas.openxmlformats.org/officeDocument/2006/relationships/image"/><Relationship Id="rId7" Target="../media/image103.svg" Type="http://schemas.openxmlformats.org/officeDocument/2006/relationships/image"/><Relationship Id="rId8" Target="../media/image104.jpeg" Type="http://schemas.openxmlformats.org/officeDocument/2006/relationships/image"/><Relationship Id="rId9" Target="../media/VAFy8eHIpPs.mp4" Type="http://schemas.openxmlformats.org/officeDocument/2006/relationships/video"/></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B9A1"/>
        </a:solidFill>
      </p:bgPr>
    </p:bg>
    <p:spTree>
      <p:nvGrpSpPr>
        <p:cNvPr id="1" name=""/>
        <p:cNvGrpSpPr/>
        <p:nvPr/>
      </p:nvGrpSpPr>
      <p:grpSpPr>
        <a:xfrm>
          <a:off x="0" y="0"/>
          <a:ext cx="0" cy="0"/>
          <a:chOff x="0" y="0"/>
          <a:chExt cx="0" cy="0"/>
        </a:xfrm>
      </p:grpSpPr>
      <p:sp>
        <p:nvSpPr>
          <p:cNvPr name="Freeform 2" id="2"/>
          <p:cNvSpPr/>
          <p:nvPr/>
        </p:nvSpPr>
        <p:spPr>
          <a:xfrm flipH="false" flipV="false" rot="0">
            <a:off x="2466283" y="50104"/>
            <a:ext cx="13904331" cy="8772369"/>
          </a:xfrm>
          <a:custGeom>
            <a:avLst/>
            <a:gdLst/>
            <a:ahLst/>
            <a:cxnLst/>
            <a:rect r="r" b="b" t="t" l="l"/>
            <a:pathLst>
              <a:path h="8772369" w="13904331">
                <a:moveTo>
                  <a:pt x="0" y="0"/>
                </a:moveTo>
                <a:lnTo>
                  <a:pt x="13904331" y="0"/>
                </a:lnTo>
                <a:lnTo>
                  <a:pt x="13904331" y="8772369"/>
                </a:lnTo>
                <a:lnTo>
                  <a:pt x="0" y="8772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29809">
            <a:off x="68964" y="87975"/>
            <a:ext cx="5262482" cy="3119217"/>
          </a:xfrm>
          <a:custGeom>
            <a:avLst/>
            <a:gdLst/>
            <a:ahLst/>
            <a:cxnLst/>
            <a:rect r="r" b="b" t="t" l="l"/>
            <a:pathLst>
              <a:path h="3119217" w="5262482">
                <a:moveTo>
                  <a:pt x="0" y="0"/>
                </a:moveTo>
                <a:lnTo>
                  <a:pt x="5262482" y="0"/>
                </a:lnTo>
                <a:lnTo>
                  <a:pt x="5262482" y="3119217"/>
                </a:lnTo>
                <a:lnTo>
                  <a:pt x="0" y="3119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16497">
            <a:off x="15383451" y="1149032"/>
            <a:ext cx="1974326" cy="2668008"/>
          </a:xfrm>
          <a:custGeom>
            <a:avLst/>
            <a:gdLst/>
            <a:ahLst/>
            <a:cxnLst/>
            <a:rect r="r" b="b" t="t" l="l"/>
            <a:pathLst>
              <a:path h="2668008" w="1974326">
                <a:moveTo>
                  <a:pt x="0" y="0"/>
                </a:moveTo>
                <a:lnTo>
                  <a:pt x="1974326" y="0"/>
                </a:lnTo>
                <a:lnTo>
                  <a:pt x="1974326" y="2668008"/>
                </a:lnTo>
                <a:lnTo>
                  <a:pt x="0" y="2668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215694">
            <a:off x="201436" y="2324084"/>
            <a:ext cx="17867181" cy="3068999"/>
          </a:xfrm>
          <a:prstGeom prst="rect">
            <a:avLst/>
          </a:prstGeom>
        </p:spPr>
        <p:txBody>
          <a:bodyPr anchor="t" rtlCol="false" tIns="0" lIns="0" bIns="0" rIns="0">
            <a:spAutoFit/>
          </a:bodyPr>
          <a:lstStyle/>
          <a:p>
            <a:pPr algn="ctr">
              <a:lnSpc>
                <a:spcPts val="25092"/>
              </a:lnSpc>
              <a:spcBef>
                <a:spcPct val="0"/>
              </a:spcBef>
            </a:pPr>
            <a:r>
              <a:rPr lang="en-US" sz="17923" spc="716">
                <a:solidFill>
                  <a:srgbClr val="291B25"/>
                </a:solidFill>
                <a:latin typeface="Gulfs Display Bold"/>
              </a:rPr>
              <a:t>DRAGONBALL</a:t>
            </a:r>
          </a:p>
        </p:txBody>
      </p:sp>
      <p:sp>
        <p:nvSpPr>
          <p:cNvPr name="TextBox 6" id="6"/>
          <p:cNvSpPr txBox="true"/>
          <p:nvPr/>
        </p:nvSpPr>
        <p:spPr>
          <a:xfrm rot="188014">
            <a:off x="1703002" y="4489319"/>
            <a:ext cx="14900440" cy="3087142"/>
          </a:xfrm>
          <a:prstGeom prst="rect">
            <a:avLst/>
          </a:prstGeom>
        </p:spPr>
        <p:txBody>
          <a:bodyPr anchor="t" rtlCol="false" tIns="0" lIns="0" bIns="0" rIns="0">
            <a:spAutoFit/>
          </a:bodyPr>
          <a:lstStyle/>
          <a:p>
            <a:pPr algn="ctr">
              <a:lnSpc>
                <a:spcPts val="25142"/>
              </a:lnSpc>
              <a:spcBef>
                <a:spcPct val="0"/>
              </a:spcBef>
            </a:pPr>
            <a:r>
              <a:rPr lang="en-US" sz="17958" spc="718">
                <a:solidFill>
                  <a:srgbClr val="FFCE6D"/>
                </a:solidFill>
                <a:latin typeface="Gulfs Display Bold"/>
              </a:rPr>
              <a:t>ZOMBIE</a:t>
            </a:r>
          </a:p>
        </p:txBody>
      </p:sp>
      <p:sp>
        <p:nvSpPr>
          <p:cNvPr name="Freeform 7" id="7"/>
          <p:cNvSpPr/>
          <p:nvPr/>
        </p:nvSpPr>
        <p:spPr>
          <a:xfrm flipH="false" flipV="false" rot="-1433756">
            <a:off x="3743437" y="5872710"/>
            <a:ext cx="1952660" cy="2057400"/>
          </a:xfrm>
          <a:custGeom>
            <a:avLst/>
            <a:gdLst/>
            <a:ahLst/>
            <a:cxnLst/>
            <a:rect r="r" b="b" t="t" l="l"/>
            <a:pathLst>
              <a:path h="2057400" w="1952660">
                <a:moveTo>
                  <a:pt x="0" y="0"/>
                </a:moveTo>
                <a:lnTo>
                  <a:pt x="1952660" y="0"/>
                </a:lnTo>
                <a:lnTo>
                  <a:pt x="1952660"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177501" y="9051073"/>
            <a:ext cx="15193113" cy="1057275"/>
          </a:xfrm>
          <a:prstGeom prst="rect">
            <a:avLst/>
          </a:prstGeom>
        </p:spPr>
        <p:txBody>
          <a:bodyPr anchor="t" rtlCol="false" tIns="0" lIns="0" bIns="0" rIns="0">
            <a:spAutoFit/>
          </a:bodyPr>
          <a:lstStyle/>
          <a:p>
            <a:pPr algn="ctr">
              <a:lnSpc>
                <a:spcPts val="4200"/>
              </a:lnSpc>
            </a:pPr>
            <a:r>
              <a:rPr lang="en-US" sz="3000">
                <a:solidFill>
                  <a:srgbClr val="468B91"/>
                </a:solidFill>
                <a:latin typeface="Glacial Indifference Bold"/>
              </a:rPr>
              <a:t>BY: NGUYỄN VĂN ĐOAN</a:t>
            </a:r>
          </a:p>
          <a:p>
            <a:pPr algn="ctr">
              <a:lnSpc>
                <a:spcPts val="4200"/>
              </a:lnSpc>
            </a:pPr>
            <a:r>
              <a:rPr lang="en-US" sz="3000">
                <a:solidFill>
                  <a:srgbClr val="468B91"/>
                </a:solidFill>
                <a:latin typeface="Glacial Indifference Bold"/>
              </a:rPr>
              <a:t>SUPPORTER: TRẦN MINH CƯỜNG - NGUYỄN QUẢNG AN - HOÀNG THIÊN PHÚ</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B9A1"/>
        </a:solidFill>
      </p:bgPr>
    </p:bg>
    <p:spTree>
      <p:nvGrpSpPr>
        <p:cNvPr id="1" name=""/>
        <p:cNvGrpSpPr/>
        <p:nvPr/>
      </p:nvGrpSpPr>
      <p:grpSpPr>
        <a:xfrm>
          <a:off x="0" y="0"/>
          <a:ext cx="0" cy="0"/>
          <a:chOff x="0" y="0"/>
          <a:chExt cx="0" cy="0"/>
        </a:xfrm>
      </p:grpSpPr>
      <p:sp>
        <p:nvSpPr>
          <p:cNvPr name="Freeform 2" id="2"/>
          <p:cNvSpPr/>
          <p:nvPr/>
        </p:nvSpPr>
        <p:spPr>
          <a:xfrm flipH="false" flipV="false" rot="0">
            <a:off x="0" y="6515406"/>
            <a:ext cx="7543188" cy="7543188"/>
          </a:xfrm>
          <a:custGeom>
            <a:avLst/>
            <a:gdLst/>
            <a:ahLst/>
            <a:cxnLst/>
            <a:rect r="r" b="b" t="t" l="l"/>
            <a:pathLst>
              <a:path h="7543188" w="7543188">
                <a:moveTo>
                  <a:pt x="0" y="0"/>
                </a:moveTo>
                <a:lnTo>
                  <a:pt x="7543188" y="0"/>
                </a:lnTo>
                <a:lnTo>
                  <a:pt x="7543188" y="7543188"/>
                </a:lnTo>
                <a:lnTo>
                  <a:pt x="0" y="75431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79164" y="-1444206"/>
            <a:ext cx="5514950" cy="5690849"/>
          </a:xfrm>
          <a:custGeom>
            <a:avLst/>
            <a:gdLst/>
            <a:ahLst/>
            <a:cxnLst/>
            <a:rect r="r" b="b" t="t" l="l"/>
            <a:pathLst>
              <a:path h="5690849" w="5514950">
                <a:moveTo>
                  <a:pt x="0" y="0"/>
                </a:moveTo>
                <a:lnTo>
                  <a:pt x="5514950" y="0"/>
                </a:lnTo>
                <a:lnTo>
                  <a:pt x="5514950" y="5690850"/>
                </a:lnTo>
                <a:lnTo>
                  <a:pt x="0" y="5690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51047">
            <a:off x="513259" y="385064"/>
            <a:ext cx="2428901" cy="2737491"/>
          </a:xfrm>
          <a:custGeom>
            <a:avLst/>
            <a:gdLst/>
            <a:ahLst/>
            <a:cxnLst/>
            <a:rect r="r" b="b" t="t" l="l"/>
            <a:pathLst>
              <a:path h="2737491" w="2428901">
                <a:moveTo>
                  <a:pt x="0" y="0"/>
                </a:moveTo>
                <a:lnTo>
                  <a:pt x="2428901" y="0"/>
                </a:lnTo>
                <a:lnTo>
                  <a:pt x="2428901" y="2737491"/>
                </a:lnTo>
                <a:lnTo>
                  <a:pt x="0" y="27374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870544" y="3101584"/>
            <a:ext cx="8194126" cy="6156716"/>
          </a:xfrm>
          <a:custGeom>
            <a:avLst/>
            <a:gdLst/>
            <a:ahLst/>
            <a:cxnLst/>
            <a:rect r="r" b="b" t="t" l="l"/>
            <a:pathLst>
              <a:path h="6156716" w="8194126">
                <a:moveTo>
                  <a:pt x="0" y="0"/>
                </a:moveTo>
                <a:lnTo>
                  <a:pt x="8194126" y="0"/>
                </a:lnTo>
                <a:lnTo>
                  <a:pt x="8194126" y="6156716"/>
                </a:lnTo>
                <a:lnTo>
                  <a:pt x="0" y="6156716"/>
                </a:lnTo>
                <a:lnTo>
                  <a:pt x="0" y="0"/>
                </a:lnTo>
                <a:close/>
              </a:path>
            </a:pathLst>
          </a:custGeom>
          <a:blipFill>
            <a:blip r:embed="rId8"/>
            <a:stretch>
              <a:fillRect l="0" t="0" r="0" b="0"/>
            </a:stretch>
          </a:blipFill>
        </p:spPr>
      </p:sp>
      <p:sp>
        <p:nvSpPr>
          <p:cNvPr name="TextBox 6" id="6"/>
          <p:cNvSpPr txBox="true"/>
          <p:nvPr/>
        </p:nvSpPr>
        <p:spPr>
          <a:xfrm rot="0">
            <a:off x="1551361" y="2340822"/>
            <a:ext cx="14832492" cy="68897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CD3F14"/>
                </a:solidFill>
                <a:latin typeface="Glacial Indifference Bold"/>
              </a:rPr>
              <a:t>Khi click “play” trò chơi bắt đầu chạy</a:t>
            </a:r>
          </a:p>
        </p:txBody>
      </p:sp>
      <p:sp>
        <p:nvSpPr>
          <p:cNvPr name="TextBox 7" id="7"/>
          <p:cNvSpPr txBox="true"/>
          <p:nvPr/>
        </p:nvSpPr>
        <p:spPr>
          <a:xfrm rot="0">
            <a:off x="1374968" y="407960"/>
            <a:ext cx="15185278" cy="1498656"/>
          </a:xfrm>
          <a:prstGeom prst="rect">
            <a:avLst/>
          </a:prstGeom>
        </p:spPr>
        <p:txBody>
          <a:bodyPr anchor="t" rtlCol="false" tIns="0" lIns="0" bIns="0" rIns="0">
            <a:spAutoFit/>
          </a:bodyPr>
          <a:lstStyle/>
          <a:p>
            <a:pPr algn="ctr">
              <a:lnSpc>
                <a:spcPts val="11177"/>
              </a:lnSpc>
            </a:pPr>
            <a:r>
              <a:rPr lang="en-US" sz="11523" spc="460">
                <a:solidFill>
                  <a:srgbClr val="291B25"/>
                </a:solidFill>
                <a:latin typeface="Gulfs Display Bold"/>
              </a:rPr>
              <a:t>TÍNH NĂNG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B9A1"/>
        </a:solidFill>
      </p:bgPr>
    </p:bg>
    <p:spTree>
      <p:nvGrpSpPr>
        <p:cNvPr id="1" name=""/>
        <p:cNvGrpSpPr/>
        <p:nvPr/>
      </p:nvGrpSpPr>
      <p:grpSpPr>
        <a:xfrm>
          <a:off x="0" y="0"/>
          <a:ext cx="0" cy="0"/>
          <a:chOff x="0" y="0"/>
          <a:chExt cx="0" cy="0"/>
        </a:xfrm>
      </p:grpSpPr>
      <p:sp>
        <p:nvSpPr>
          <p:cNvPr name="Freeform 2" id="2"/>
          <p:cNvSpPr/>
          <p:nvPr/>
        </p:nvSpPr>
        <p:spPr>
          <a:xfrm flipH="false" flipV="false" rot="0">
            <a:off x="13956348" y="6410297"/>
            <a:ext cx="5560583" cy="5489812"/>
          </a:xfrm>
          <a:custGeom>
            <a:avLst/>
            <a:gdLst/>
            <a:ahLst/>
            <a:cxnLst/>
            <a:rect r="r" b="b" t="t" l="l"/>
            <a:pathLst>
              <a:path h="5489812" w="5560583">
                <a:moveTo>
                  <a:pt x="0" y="0"/>
                </a:moveTo>
                <a:lnTo>
                  <a:pt x="5560582" y="0"/>
                </a:lnTo>
                <a:lnTo>
                  <a:pt x="5560582" y="5489812"/>
                </a:lnTo>
                <a:lnTo>
                  <a:pt x="0" y="5489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330564">
            <a:off x="1085957" y="-2266386"/>
            <a:ext cx="2601369" cy="6940979"/>
          </a:xfrm>
          <a:custGeom>
            <a:avLst/>
            <a:gdLst/>
            <a:ahLst/>
            <a:cxnLst/>
            <a:rect r="r" b="b" t="t" l="l"/>
            <a:pathLst>
              <a:path h="6940979" w="2601369">
                <a:moveTo>
                  <a:pt x="0" y="0"/>
                </a:moveTo>
                <a:lnTo>
                  <a:pt x="2601369" y="0"/>
                </a:lnTo>
                <a:lnTo>
                  <a:pt x="2601369" y="6940979"/>
                </a:lnTo>
                <a:lnTo>
                  <a:pt x="0" y="69409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45600">
            <a:off x="1421908" y="7188763"/>
            <a:ext cx="1609938" cy="1419672"/>
          </a:xfrm>
          <a:custGeom>
            <a:avLst/>
            <a:gdLst/>
            <a:ahLst/>
            <a:cxnLst/>
            <a:rect r="r" b="b" t="t" l="l"/>
            <a:pathLst>
              <a:path h="1419672" w="1609938">
                <a:moveTo>
                  <a:pt x="0" y="0"/>
                </a:moveTo>
                <a:lnTo>
                  <a:pt x="1609937" y="0"/>
                </a:lnTo>
                <a:lnTo>
                  <a:pt x="1609937" y="1419673"/>
                </a:lnTo>
                <a:lnTo>
                  <a:pt x="0" y="14196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33340" y="1755831"/>
            <a:ext cx="15007515" cy="8531169"/>
          </a:xfrm>
          <a:custGeom>
            <a:avLst/>
            <a:gdLst/>
            <a:ahLst/>
            <a:cxnLst/>
            <a:rect r="r" b="b" t="t" l="l"/>
            <a:pathLst>
              <a:path h="8531169" w="15007515">
                <a:moveTo>
                  <a:pt x="0" y="0"/>
                </a:moveTo>
                <a:lnTo>
                  <a:pt x="15007515" y="0"/>
                </a:lnTo>
                <a:lnTo>
                  <a:pt x="15007515" y="8531169"/>
                </a:lnTo>
                <a:lnTo>
                  <a:pt x="0" y="8531169"/>
                </a:lnTo>
                <a:lnTo>
                  <a:pt x="0" y="0"/>
                </a:lnTo>
                <a:close/>
              </a:path>
            </a:pathLst>
          </a:custGeom>
          <a:blipFill>
            <a:blip r:embed="rId8"/>
            <a:stretch>
              <a:fillRect l="0" t="-17659" r="0" b="-14180"/>
            </a:stretch>
          </a:blipFill>
        </p:spPr>
      </p:sp>
      <p:sp>
        <p:nvSpPr>
          <p:cNvPr name="TextBox 6" id="6"/>
          <p:cNvSpPr txBox="true"/>
          <p:nvPr/>
        </p:nvSpPr>
        <p:spPr>
          <a:xfrm rot="0">
            <a:off x="0" y="257175"/>
            <a:ext cx="18288000" cy="1498656"/>
          </a:xfrm>
          <a:prstGeom prst="rect">
            <a:avLst/>
          </a:prstGeom>
        </p:spPr>
        <p:txBody>
          <a:bodyPr anchor="t" rtlCol="false" tIns="0" lIns="0" bIns="0" rIns="0">
            <a:spAutoFit/>
          </a:bodyPr>
          <a:lstStyle/>
          <a:p>
            <a:pPr algn="ctr">
              <a:lnSpc>
                <a:spcPts val="11177"/>
              </a:lnSpc>
            </a:pPr>
            <a:r>
              <a:rPr lang="en-US" sz="11523" spc="460">
                <a:solidFill>
                  <a:srgbClr val="291B25"/>
                </a:solidFill>
                <a:latin typeface="Gulfs Display Bold"/>
              </a:rPr>
              <a:t>TÍNH NĂNG NHÂN VẬT</a:t>
            </a:r>
          </a:p>
        </p:txBody>
      </p:sp>
      <p:sp>
        <p:nvSpPr>
          <p:cNvPr name="TextBox 7" id="7"/>
          <p:cNvSpPr txBox="true"/>
          <p:nvPr/>
        </p:nvSpPr>
        <p:spPr>
          <a:xfrm rot="0">
            <a:off x="3688413" y="5076825"/>
            <a:ext cx="11832478" cy="1180465"/>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rPr>
              <a:t>songoku sẽ di chuyển lên xuống và bắn ra quả cầu năng lượng, mỗi quả cầu chỉ có thể tiêu diệt một zombie.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B9A1"/>
        </a:solidFill>
      </p:bgPr>
    </p:bg>
    <p:spTree>
      <p:nvGrpSpPr>
        <p:cNvPr id="1" name=""/>
        <p:cNvGrpSpPr/>
        <p:nvPr/>
      </p:nvGrpSpPr>
      <p:grpSpPr>
        <a:xfrm>
          <a:off x="0" y="0"/>
          <a:ext cx="0" cy="0"/>
          <a:chOff x="0" y="0"/>
          <a:chExt cx="0" cy="0"/>
        </a:xfrm>
      </p:grpSpPr>
      <p:sp>
        <p:nvSpPr>
          <p:cNvPr name="Freeform 2" id="2"/>
          <p:cNvSpPr/>
          <p:nvPr/>
        </p:nvSpPr>
        <p:spPr>
          <a:xfrm flipH="false" flipV="false" rot="0">
            <a:off x="-167842" y="0"/>
            <a:ext cx="18886800" cy="10287000"/>
          </a:xfrm>
          <a:custGeom>
            <a:avLst/>
            <a:gdLst/>
            <a:ahLst/>
            <a:cxnLst/>
            <a:rect r="r" b="b" t="t" l="l"/>
            <a:pathLst>
              <a:path h="10287000" w="18886800">
                <a:moveTo>
                  <a:pt x="0" y="0"/>
                </a:moveTo>
                <a:lnTo>
                  <a:pt x="18886800" y="0"/>
                </a:lnTo>
                <a:lnTo>
                  <a:pt x="188868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19373" r="0" b="-61554"/>
            </a:stretch>
          </a:blipFill>
        </p:spPr>
      </p:sp>
      <p:sp>
        <p:nvSpPr>
          <p:cNvPr name="Freeform 3" id="3"/>
          <p:cNvSpPr/>
          <p:nvPr/>
        </p:nvSpPr>
        <p:spPr>
          <a:xfrm flipH="false" flipV="false" rot="-875542">
            <a:off x="480812" y="335423"/>
            <a:ext cx="4259078" cy="4362184"/>
          </a:xfrm>
          <a:custGeom>
            <a:avLst/>
            <a:gdLst/>
            <a:ahLst/>
            <a:cxnLst/>
            <a:rect r="r" b="b" t="t" l="l"/>
            <a:pathLst>
              <a:path h="4362184" w="4259078">
                <a:moveTo>
                  <a:pt x="0" y="0"/>
                </a:moveTo>
                <a:lnTo>
                  <a:pt x="4259078" y="0"/>
                </a:lnTo>
                <a:lnTo>
                  <a:pt x="4259078" y="4362184"/>
                </a:lnTo>
                <a:lnTo>
                  <a:pt x="0" y="4362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095166">
            <a:off x="13307672" y="4702116"/>
            <a:ext cx="3415171" cy="9112369"/>
          </a:xfrm>
          <a:custGeom>
            <a:avLst/>
            <a:gdLst/>
            <a:ahLst/>
            <a:cxnLst/>
            <a:rect r="r" b="b" t="t" l="l"/>
            <a:pathLst>
              <a:path h="9112369" w="3415171">
                <a:moveTo>
                  <a:pt x="0" y="0"/>
                </a:moveTo>
                <a:lnTo>
                  <a:pt x="3415171" y="0"/>
                </a:lnTo>
                <a:lnTo>
                  <a:pt x="3415171" y="9112368"/>
                </a:lnTo>
                <a:lnTo>
                  <a:pt x="0" y="9112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393622">
            <a:off x="14595734" y="6415643"/>
            <a:ext cx="3353645" cy="2615843"/>
          </a:xfrm>
          <a:custGeom>
            <a:avLst/>
            <a:gdLst/>
            <a:ahLst/>
            <a:cxnLst/>
            <a:rect r="r" b="b" t="t" l="l"/>
            <a:pathLst>
              <a:path h="2615843" w="3353645">
                <a:moveTo>
                  <a:pt x="0" y="0"/>
                </a:moveTo>
                <a:lnTo>
                  <a:pt x="3353645" y="0"/>
                </a:lnTo>
                <a:lnTo>
                  <a:pt x="3353645" y="2615843"/>
                </a:lnTo>
                <a:lnTo>
                  <a:pt x="0" y="26158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168158" y="2516515"/>
            <a:ext cx="13356765" cy="7528237"/>
          </a:xfrm>
          <a:custGeom>
            <a:avLst/>
            <a:gdLst/>
            <a:ahLst/>
            <a:cxnLst/>
            <a:rect r="r" b="b" t="t" l="l"/>
            <a:pathLst>
              <a:path h="7528237" w="13356765">
                <a:moveTo>
                  <a:pt x="0" y="0"/>
                </a:moveTo>
                <a:lnTo>
                  <a:pt x="13356765" y="0"/>
                </a:lnTo>
                <a:lnTo>
                  <a:pt x="13356765" y="7528237"/>
                </a:lnTo>
                <a:lnTo>
                  <a:pt x="0" y="7528237"/>
                </a:lnTo>
                <a:lnTo>
                  <a:pt x="0" y="0"/>
                </a:lnTo>
                <a:close/>
              </a:path>
            </a:pathLst>
          </a:custGeom>
          <a:blipFill>
            <a:blip r:embed="rId10"/>
            <a:stretch>
              <a:fillRect l="0" t="-16153" r="0" b="-17153"/>
            </a:stretch>
          </a:blipFill>
        </p:spPr>
      </p:sp>
      <p:sp>
        <p:nvSpPr>
          <p:cNvPr name="TextBox 7" id="7"/>
          <p:cNvSpPr txBox="true"/>
          <p:nvPr/>
        </p:nvSpPr>
        <p:spPr>
          <a:xfrm rot="0">
            <a:off x="2253901" y="893399"/>
            <a:ext cx="15185278" cy="1623116"/>
          </a:xfrm>
          <a:prstGeom prst="rect">
            <a:avLst/>
          </a:prstGeom>
        </p:spPr>
        <p:txBody>
          <a:bodyPr anchor="t" rtlCol="false" tIns="0" lIns="0" bIns="0" rIns="0">
            <a:spAutoFit/>
          </a:bodyPr>
          <a:lstStyle/>
          <a:p>
            <a:pPr algn="ctr">
              <a:lnSpc>
                <a:spcPts val="12147"/>
              </a:lnSpc>
            </a:pPr>
            <a:r>
              <a:rPr lang="en-US" sz="12523" spc="500">
                <a:solidFill>
                  <a:srgbClr val="291B25"/>
                </a:solidFill>
                <a:latin typeface="Gulfs Display Bold"/>
              </a:rPr>
              <a:t>LUẬT CHƠI</a:t>
            </a:r>
          </a:p>
        </p:txBody>
      </p:sp>
      <p:sp>
        <p:nvSpPr>
          <p:cNvPr name="TextBox 8" id="8"/>
          <p:cNvSpPr txBox="true"/>
          <p:nvPr/>
        </p:nvSpPr>
        <p:spPr>
          <a:xfrm rot="0">
            <a:off x="5682705" y="3806521"/>
            <a:ext cx="11113994" cy="3508375"/>
          </a:xfrm>
          <a:prstGeom prst="rect">
            <a:avLst/>
          </a:prstGeom>
        </p:spPr>
        <p:txBody>
          <a:bodyPr anchor="t" rtlCol="false" tIns="0" lIns="0" bIns="0" rIns="0">
            <a:spAutoFit/>
          </a:bodyPr>
          <a:lstStyle/>
          <a:p>
            <a:pPr algn="ctr" marL="863598" indent="-431799" lvl="1">
              <a:lnSpc>
                <a:spcPts val="5599"/>
              </a:lnSpc>
              <a:buFont typeface="Arial"/>
              <a:buChar char="•"/>
            </a:pPr>
            <a:r>
              <a:rPr lang="en-US" sz="3999">
                <a:solidFill>
                  <a:srgbClr val="291B25"/>
                </a:solidFill>
                <a:latin typeface="Glacial Indifference Bold"/>
              </a:rPr>
              <a:t>Mỗi lần tiêu diệt được 1 zombie bạn sẽ được cộng một điểm .</a:t>
            </a:r>
          </a:p>
          <a:p>
            <a:pPr algn="ctr" marL="863598" indent="-431799" lvl="1">
              <a:lnSpc>
                <a:spcPts val="5599"/>
              </a:lnSpc>
              <a:buFont typeface="Arial"/>
              <a:buChar char="•"/>
            </a:pPr>
            <a:r>
              <a:rPr lang="en-US" sz="3999">
                <a:solidFill>
                  <a:srgbClr val="291B25"/>
                </a:solidFill>
                <a:latin typeface="Glacial Indifference Bold"/>
              </a:rPr>
              <a:t>Khi đạt đủ 10 điểm bạn sẽ di chuyển đến level 2 lúc này zombie sẽ ra nhiều hơn.</a:t>
            </a:r>
          </a:p>
          <a:p>
            <a:pPr algn="ctr">
              <a:lnSpc>
                <a:spcPts val="55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B9A1"/>
        </a:solidFill>
      </p:bgPr>
    </p:bg>
    <p:spTree>
      <p:nvGrpSpPr>
        <p:cNvPr id="1" name=""/>
        <p:cNvGrpSpPr/>
        <p:nvPr/>
      </p:nvGrpSpPr>
      <p:grpSpPr>
        <a:xfrm>
          <a:off x="0" y="0"/>
          <a:ext cx="0" cy="0"/>
          <a:chOff x="0" y="0"/>
          <a:chExt cx="0" cy="0"/>
        </a:xfrm>
      </p:grpSpPr>
      <p:sp>
        <p:nvSpPr>
          <p:cNvPr name="Freeform 2" id="2"/>
          <p:cNvSpPr/>
          <p:nvPr/>
        </p:nvSpPr>
        <p:spPr>
          <a:xfrm flipH="false" flipV="false" rot="-657406">
            <a:off x="14673183" y="6417075"/>
            <a:ext cx="3606012" cy="3356869"/>
          </a:xfrm>
          <a:custGeom>
            <a:avLst/>
            <a:gdLst/>
            <a:ahLst/>
            <a:cxnLst/>
            <a:rect r="r" b="b" t="t" l="l"/>
            <a:pathLst>
              <a:path h="3356869" w="3606012">
                <a:moveTo>
                  <a:pt x="0" y="0"/>
                </a:moveTo>
                <a:lnTo>
                  <a:pt x="3606012" y="0"/>
                </a:lnTo>
                <a:lnTo>
                  <a:pt x="3606012" y="3356869"/>
                </a:lnTo>
                <a:lnTo>
                  <a:pt x="0" y="33568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41802">
            <a:off x="1705226" y="-2771831"/>
            <a:ext cx="1800678" cy="8322463"/>
          </a:xfrm>
          <a:custGeom>
            <a:avLst/>
            <a:gdLst/>
            <a:ahLst/>
            <a:cxnLst/>
            <a:rect r="r" b="b" t="t" l="l"/>
            <a:pathLst>
              <a:path h="8322463" w="1800678">
                <a:moveTo>
                  <a:pt x="0" y="0"/>
                </a:moveTo>
                <a:lnTo>
                  <a:pt x="1800679" y="0"/>
                </a:lnTo>
                <a:lnTo>
                  <a:pt x="1800679" y="8322463"/>
                </a:lnTo>
                <a:lnTo>
                  <a:pt x="0" y="8322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86275">
            <a:off x="13919170" y="360700"/>
            <a:ext cx="1952660" cy="2057400"/>
          </a:xfrm>
          <a:custGeom>
            <a:avLst/>
            <a:gdLst/>
            <a:ahLst/>
            <a:cxnLst/>
            <a:rect r="r" b="b" t="t" l="l"/>
            <a:pathLst>
              <a:path h="2057400" w="1952660">
                <a:moveTo>
                  <a:pt x="0" y="0"/>
                </a:moveTo>
                <a:lnTo>
                  <a:pt x="1952660" y="0"/>
                </a:lnTo>
                <a:lnTo>
                  <a:pt x="195266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17607" y="3473522"/>
            <a:ext cx="8775225" cy="6612520"/>
          </a:xfrm>
          <a:custGeom>
            <a:avLst/>
            <a:gdLst/>
            <a:ahLst/>
            <a:cxnLst/>
            <a:rect r="r" b="b" t="t" l="l"/>
            <a:pathLst>
              <a:path h="6612520" w="8775225">
                <a:moveTo>
                  <a:pt x="0" y="0"/>
                </a:moveTo>
                <a:lnTo>
                  <a:pt x="8775226" y="0"/>
                </a:lnTo>
                <a:lnTo>
                  <a:pt x="8775226" y="6612520"/>
                </a:lnTo>
                <a:lnTo>
                  <a:pt x="0" y="6612520"/>
                </a:lnTo>
                <a:lnTo>
                  <a:pt x="0" y="0"/>
                </a:lnTo>
                <a:close/>
              </a:path>
            </a:pathLst>
          </a:custGeom>
          <a:blipFill>
            <a:blip r:embed="rId8"/>
            <a:stretch>
              <a:fillRect l="0" t="0" r="0" b="0"/>
            </a:stretch>
          </a:blipFill>
        </p:spPr>
      </p:sp>
      <p:sp>
        <p:nvSpPr>
          <p:cNvPr name="Freeform 6" id="6"/>
          <p:cNvSpPr/>
          <p:nvPr/>
        </p:nvSpPr>
        <p:spPr>
          <a:xfrm flipH="false" flipV="false" rot="0">
            <a:off x="9475088" y="3473522"/>
            <a:ext cx="8812912" cy="6614463"/>
          </a:xfrm>
          <a:custGeom>
            <a:avLst/>
            <a:gdLst/>
            <a:ahLst/>
            <a:cxnLst/>
            <a:rect r="r" b="b" t="t" l="l"/>
            <a:pathLst>
              <a:path h="6614463" w="8812912">
                <a:moveTo>
                  <a:pt x="0" y="0"/>
                </a:moveTo>
                <a:lnTo>
                  <a:pt x="8812912" y="0"/>
                </a:lnTo>
                <a:lnTo>
                  <a:pt x="8812912" y="6614463"/>
                </a:lnTo>
                <a:lnTo>
                  <a:pt x="0" y="6614463"/>
                </a:lnTo>
                <a:lnTo>
                  <a:pt x="0" y="0"/>
                </a:lnTo>
                <a:close/>
              </a:path>
            </a:pathLst>
          </a:custGeom>
          <a:blipFill>
            <a:blip r:embed="rId9"/>
            <a:stretch>
              <a:fillRect l="0" t="0" r="0" b="0"/>
            </a:stretch>
          </a:blipFill>
        </p:spPr>
      </p:sp>
      <p:sp>
        <p:nvSpPr>
          <p:cNvPr name="TextBox 7" id="7"/>
          <p:cNvSpPr txBox="true"/>
          <p:nvPr/>
        </p:nvSpPr>
        <p:spPr>
          <a:xfrm rot="0">
            <a:off x="1970027" y="336552"/>
            <a:ext cx="14347947" cy="1641471"/>
          </a:xfrm>
          <a:prstGeom prst="rect">
            <a:avLst/>
          </a:prstGeom>
        </p:spPr>
        <p:txBody>
          <a:bodyPr anchor="t" rtlCol="false" tIns="0" lIns="0" bIns="0" rIns="0">
            <a:spAutoFit/>
          </a:bodyPr>
          <a:lstStyle/>
          <a:p>
            <a:pPr algn="ctr">
              <a:lnSpc>
                <a:spcPts val="12124"/>
              </a:lnSpc>
            </a:pPr>
            <a:r>
              <a:rPr lang="en-US" sz="12499" spc="499">
                <a:solidFill>
                  <a:srgbClr val="291B25"/>
                </a:solidFill>
                <a:latin typeface="Gulfs Display Bold"/>
              </a:rPr>
              <a:t>LUẬT</a:t>
            </a:r>
          </a:p>
        </p:txBody>
      </p:sp>
      <p:sp>
        <p:nvSpPr>
          <p:cNvPr name="TextBox 8" id="8"/>
          <p:cNvSpPr txBox="true"/>
          <p:nvPr/>
        </p:nvSpPr>
        <p:spPr>
          <a:xfrm rot="0">
            <a:off x="0" y="2102202"/>
            <a:ext cx="8992833" cy="1180465"/>
          </a:xfrm>
          <a:prstGeom prst="rect">
            <a:avLst/>
          </a:prstGeom>
        </p:spPr>
        <p:txBody>
          <a:bodyPr anchor="t" rtlCol="false" tIns="0" lIns="0" bIns="0" rIns="0">
            <a:spAutoFit/>
          </a:bodyPr>
          <a:lstStyle/>
          <a:p>
            <a:pPr algn="ctr">
              <a:lnSpc>
                <a:spcPts val="4759"/>
              </a:lnSpc>
            </a:pPr>
            <a:r>
              <a:rPr lang="en-US" sz="3399">
                <a:solidFill>
                  <a:srgbClr val="291B25"/>
                </a:solidFill>
                <a:latin typeface="Noto Serif Display"/>
              </a:rPr>
              <a:t>Khi zombie vượt qua goku màn hình sẽ hiển thị FAIL.</a:t>
            </a:r>
          </a:p>
        </p:txBody>
      </p:sp>
      <p:sp>
        <p:nvSpPr>
          <p:cNvPr name="TextBox 9" id="9"/>
          <p:cNvSpPr txBox="true"/>
          <p:nvPr/>
        </p:nvSpPr>
        <p:spPr>
          <a:xfrm rot="0">
            <a:off x="9475088" y="2173743"/>
            <a:ext cx="8812912" cy="1046910"/>
          </a:xfrm>
          <a:prstGeom prst="rect">
            <a:avLst/>
          </a:prstGeom>
        </p:spPr>
        <p:txBody>
          <a:bodyPr anchor="t" rtlCol="false" tIns="0" lIns="0" bIns="0" rIns="0">
            <a:spAutoFit/>
          </a:bodyPr>
          <a:lstStyle/>
          <a:p>
            <a:pPr algn="ctr">
              <a:lnSpc>
                <a:spcPts val="4229"/>
              </a:lnSpc>
            </a:pPr>
            <a:r>
              <a:rPr lang="en-US" sz="3021">
                <a:solidFill>
                  <a:srgbClr val="291B25"/>
                </a:solidFill>
                <a:latin typeface="Noto Serif Display"/>
              </a:rPr>
              <a:t>Khi bạn đủ tích đủ 20 điểm màn hình sẽ thông báo WIN.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7B9A1"/>
        </a:solidFill>
      </p:bgPr>
    </p:bg>
    <p:spTree>
      <p:nvGrpSpPr>
        <p:cNvPr id="1" name=""/>
        <p:cNvGrpSpPr/>
        <p:nvPr/>
      </p:nvGrpSpPr>
      <p:grpSpPr>
        <a:xfrm>
          <a:off x="0" y="0"/>
          <a:ext cx="0" cy="0"/>
          <a:chOff x="0" y="0"/>
          <a:chExt cx="0" cy="0"/>
        </a:xfrm>
      </p:grpSpPr>
      <p:sp>
        <p:nvSpPr>
          <p:cNvPr name="Freeform 2" id="2"/>
          <p:cNvSpPr/>
          <p:nvPr/>
        </p:nvSpPr>
        <p:spPr>
          <a:xfrm flipH="false" flipV="false" rot="0">
            <a:off x="-167842" y="0"/>
            <a:ext cx="18886800" cy="10287000"/>
          </a:xfrm>
          <a:custGeom>
            <a:avLst/>
            <a:gdLst/>
            <a:ahLst/>
            <a:cxnLst/>
            <a:rect r="r" b="b" t="t" l="l"/>
            <a:pathLst>
              <a:path h="10287000" w="18886800">
                <a:moveTo>
                  <a:pt x="0" y="0"/>
                </a:moveTo>
                <a:lnTo>
                  <a:pt x="18886800" y="0"/>
                </a:lnTo>
                <a:lnTo>
                  <a:pt x="188868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19373" r="0" b="-61554"/>
            </a:stretch>
          </a:blipFill>
        </p:spPr>
      </p:sp>
      <p:sp>
        <p:nvSpPr>
          <p:cNvPr name="Freeform 3" id="3"/>
          <p:cNvSpPr/>
          <p:nvPr/>
        </p:nvSpPr>
        <p:spPr>
          <a:xfrm flipH="false" flipV="false" rot="0">
            <a:off x="12408767" y="209944"/>
            <a:ext cx="4259078" cy="4362184"/>
          </a:xfrm>
          <a:custGeom>
            <a:avLst/>
            <a:gdLst/>
            <a:ahLst/>
            <a:cxnLst/>
            <a:rect r="r" b="b" t="t" l="l"/>
            <a:pathLst>
              <a:path h="4362184" w="4259078">
                <a:moveTo>
                  <a:pt x="0" y="0"/>
                </a:moveTo>
                <a:lnTo>
                  <a:pt x="4259078" y="0"/>
                </a:lnTo>
                <a:lnTo>
                  <a:pt x="4259078" y="4362184"/>
                </a:lnTo>
                <a:lnTo>
                  <a:pt x="0" y="4362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2035">
            <a:off x="130421" y="5767971"/>
            <a:ext cx="5214236" cy="2540755"/>
          </a:xfrm>
          <a:custGeom>
            <a:avLst/>
            <a:gdLst/>
            <a:ahLst/>
            <a:cxnLst/>
            <a:rect r="r" b="b" t="t" l="l"/>
            <a:pathLst>
              <a:path h="2540755" w="5214236">
                <a:moveTo>
                  <a:pt x="0" y="0"/>
                </a:moveTo>
                <a:lnTo>
                  <a:pt x="5214236" y="0"/>
                </a:lnTo>
                <a:lnTo>
                  <a:pt x="5214236" y="2540755"/>
                </a:lnTo>
                <a:lnTo>
                  <a:pt x="0" y="25407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3129525" y="2466826"/>
            <a:ext cx="11015687" cy="6188224"/>
          </a:xfrm>
          <a:prstGeom prst="rect">
            <a:avLst/>
          </a:prstGeom>
        </p:spPr>
      </p:pic>
      <p:sp>
        <p:nvSpPr>
          <p:cNvPr name="TextBox 6" id="6"/>
          <p:cNvSpPr txBox="true"/>
          <p:nvPr/>
        </p:nvSpPr>
        <p:spPr>
          <a:xfrm rot="-186941">
            <a:off x="1070037" y="847986"/>
            <a:ext cx="14417066" cy="1427078"/>
          </a:xfrm>
          <a:prstGeom prst="rect">
            <a:avLst/>
          </a:prstGeom>
        </p:spPr>
        <p:txBody>
          <a:bodyPr anchor="t" rtlCol="false" tIns="0" lIns="0" bIns="0" rIns="0">
            <a:spAutoFit/>
          </a:bodyPr>
          <a:lstStyle/>
          <a:p>
            <a:pPr algn="ctr">
              <a:lnSpc>
                <a:spcPts val="10698"/>
              </a:lnSpc>
            </a:pPr>
            <a:r>
              <a:rPr lang="en-US" sz="11029" spc="441">
                <a:solidFill>
                  <a:srgbClr val="FFCE6D"/>
                </a:solidFill>
                <a:latin typeface="Gulfs Display Bold"/>
              </a:rPr>
              <a:t>VIDEO GAME</a:t>
            </a:r>
          </a:p>
        </p:txBody>
      </p:sp>
      <p:sp>
        <p:nvSpPr>
          <p:cNvPr name="TextBox 7" id="7"/>
          <p:cNvSpPr txBox="true"/>
          <p:nvPr/>
        </p:nvSpPr>
        <p:spPr>
          <a:xfrm rot="0">
            <a:off x="3280069" y="8569325"/>
            <a:ext cx="11727862" cy="68897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F6F6E9"/>
                </a:solidFill>
                <a:latin typeface="Glacial Indifference Bold"/>
              </a:rPr>
              <a:t>Demo game</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CE6D"/>
        </a:solidFill>
      </p:bgPr>
    </p:bg>
    <p:spTree>
      <p:nvGrpSpPr>
        <p:cNvPr id="1" name=""/>
        <p:cNvGrpSpPr/>
        <p:nvPr/>
      </p:nvGrpSpPr>
      <p:grpSpPr>
        <a:xfrm>
          <a:off x="0" y="0"/>
          <a:ext cx="0" cy="0"/>
          <a:chOff x="0" y="0"/>
          <a:chExt cx="0" cy="0"/>
        </a:xfrm>
      </p:grpSpPr>
      <p:sp>
        <p:nvSpPr>
          <p:cNvPr name="Freeform 2" id="2"/>
          <p:cNvSpPr/>
          <p:nvPr/>
        </p:nvSpPr>
        <p:spPr>
          <a:xfrm flipH="false" flipV="false" rot="0">
            <a:off x="-171959" y="8386920"/>
            <a:ext cx="18631919" cy="11755047"/>
          </a:xfrm>
          <a:custGeom>
            <a:avLst/>
            <a:gdLst/>
            <a:ahLst/>
            <a:cxnLst/>
            <a:rect r="r" b="b" t="t" l="l"/>
            <a:pathLst>
              <a:path h="11755047" w="18631919">
                <a:moveTo>
                  <a:pt x="0" y="0"/>
                </a:moveTo>
                <a:lnTo>
                  <a:pt x="18631918" y="0"/>
                </a:lnTo>
                <a:lnTo>
                  <a:pt x="18631918" y="11755047"/>
                </a:lnTo>
                <a:lnTo>
                  <a:pt x="0" y="11755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59" y="-9962169"/>
            <a:ext cx="18631919" cy="11755047"/>
          </a:xfrm>
          <a:custGeom>
            <a:avLst/>
            <a:gdLst/>
            <a:ahLst/>
            <a:cxnLst/>
            <a:rect r="r" b="b" t="t" l="l"/>
            <a:pathLst>
              <a:path h="11755047" w="18631919">
                <a:moveTo>
                  <a:pt x="0" y="0"/>
                </a:moveTo>
                <a:lnTo>
                  <a:pt x="18631918" y="0"/>
                </a:lnTo>
                <a:lnTo>
                  <a:pt x="18631918" y="11755047"/>
                </a:lnTo>
                <a:lnTo>
                  <a:pt x="0" y="11755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69354">
            <a:off x="7551971" y="-304520"/>
            <a:ext cx="2820406" cy="13035491"/>
          </a:xfrm>
          <a:custGeom>
            <a:avLst/>
            <a:gdLst/>
            <a:ahLst/>
            <a:cxnLst/>
            <a:rect r="r" b="b" t="t" l="l"/>
            <a:pathLst>
              <a:path h="13035491" w="2820406">
                <a:moveTo>
                  <a:pt x="0" y="0"/>
                </a:moveTo>
                <a:lnTo>
                  <a:pt x="2820406" y="0"/>
                </a:lnTo>
                <a:lnTo>
                  <a:pt x="2820406" y="13035491"/>
                </a:lnTo>
                <a:lnTo>
                  <a:pt x="0" y="13035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79779">
            <a:off x="2163064" y="2975140"/>
            <a:ext cx="13561479" cy="2012916"/>
          </a:xfrm>
          <a:prstGeom prst="rect">
            <a:avLst/>
          </a:prstGeom>
        </p:spPr>
        <p:txBody>
          <a:bodyPr anchor="t" rtlCol="false" tIns="0" lIns="0" bIns="0" rIns="0">
            <a:spAutoFit/>
          </a:bodyPr>
          <a:lstStyle/>
          <a:p>
            <a:pPr algn="ctr">
              <a:lnSpc>
                <a:spcPts val="15123"/>
              </a:lnSpc>
            </a:pPr>
            <a:r>
              <a:rPr lang="en-US" sz="15123" spc="604">
                <a:solidFill>
                  <a:srgbClr val="291B25"/>
                </a:solidFill>
                <a:latin typeface="Gulfs Display Bold"/>
              </a:rPr>
              <a:t>THANKS FOR </a:t>
            </a:r>
          </a:p>
        </p:txBody>
      </p:sp>
      <p:sp>
        <p:nvSpPr>
          <p:cNvPr name="TextBox 6" id="6"/>
          <p:cNvSpPr txBox="true"/>
          <p:nvPr/>
        </p:nvSpPr>
        <p:spPr>
          <a:xfrm rot="-69354">
            <a:off x="2678615" y="5392608"/>
            <a:ext cx="12027258" cy="1790966"/>
          </a:xfrm>
          <a:prstGeom prst="rect">
            <a:avLst/>
          </a:prstGeom>
        </p:spPr>
        <p:txBody>
          <a:bodyPr anchor="t" rtlCol="false" tIns="0" lIns="0" bIns="0" rIns="0">
            <a:spAutoFit/>
          </a:bodyPr>
          <a:lstStyle/>
          <a:p>
            <a:pPr algn="ctr">
              <a:lnSpc>
                <a:spcPts val="13412"/>
              </a:lnSpc>
            </a:pPr>
            <a:r>
              <a:rPr lang="en-US" sz="13412" spc="536">
                <a:solidFill>
                  <a:srgbClr val="291B25"/>
                </a:solidFill>
                <a:latin typeface="Gulfs Display Bold"/>
              </a:rPr>
              <a:t>LISTENING!</a:t>
            </a:r>
          </a:p>
        </p:txBody>
      </p:sp>
      <p:sp>
        <p:nvSpPr>
          <p:cNvPr name="Freeform 7" id="7"/>
          <p:cNvSpPr/>
          <p:nvPr/>
        </p:nvSpPr>
        <p:spPr>
          <a:xfrm flipH="false" flipV="false" rot="556653">
            <a:off x="14392471" y="4035774"/>
            <a:ext cx="2669132" cy="2669132"/>
          </a:xfrm>
          <a:custGeom>
            <a:avLst/>
            <a:gdLst/>
            <a:ahLst/>
            <a:cxnLst/>
            <a:rect r="r" b="b" t="t" l="l"/>
            <a:pathLst>
              <a:path h="2669132" w="2669132">
                <a:moveTo>
                  <a:pt x="0" y="0"/>
                </a:moveTo>
                <a:lnTo>
                  <a:pt x="2669132" y="0"/>
                </a:lnTo>
                <a:lnTo>
                  <a:pt x="2669132" y="2669132"/>
                </a:lnTo>
                <a:lnTo>
                  <a:pt x="0" y="26691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52412">
            <a:off x="869071" y="1874762"/>
            <a:ext cx="1724472" cy="1816972"/>
          </a:xfrm>
          <a:custGeom>
            <a:avLst/>
            <a:gdLst/>
            <a:ahLst/>
            <a:cxnLst/>
            <a:rect r="r" b="b" t="t" l="l"/>
            <a:pathLst>
              <a:path h="1816972" w="1724472">
                <a:moveTo>
                  <a:pt x="0" y="0"/>
                </a:moveTo>
                <a:lnTo>
                  <a:pt x="1724471" y="0"/>
                </a:lnTo>
                <a:lnTo>
                  <a:pt x="1724471" y="1816972"/>
                </a:lnTo>
                <a:lnTo>
                  <a:pt x="0" y="1816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1B25"/>
        </a:solidFill>
      </p:bgPr>
    </p:bg>
    <p:spTree>
      <p:nvGrpSpPr>
        <p:cNvPr id="1" name=""/>
        <p:cNvGrpSpPr/>
        <p:nvPr/>
      </p:nvGrpSpPr>
      <p:grpSpPr>
        <a:xfrm>
          <a:off x="0" y="0"/>
          <a:ext cx="0" cy="0"/>
          <a:chOff x="0" y="0"/>
          <a:chExt cx="0" cy="0"/>
        </a:xfrm>
      </p:grpSpPr>
      <p:sp>
        <p:nvSpPr>
          <p:cNvPr name="Freeform 2" id="2"/>
          <p:cNvSpPr/>
          <p:nvPr/>
        </p:nvSpPr>
        <p:spPr>
          <a:xfrm flipH="false" flipV="false" rot="-5642779">
            <a:off x="5777525" y="-2750882"/>
            <a:ext cx="2703026" cy="9780688"/>
          </a:xfrm>
          <a:custGeom>
            <a:avLst/>
            <a:gdLst/>
            <a:ahLst/>
            <a:cxnLst/>
            <a:rect r="r" b="b" t="t" l="l"/>
            <a:pathLst>
              <a:path h="9780688" w="2703026">
                <a:moveTo>
                  <a:pt x="0" y="0"/>
                </a:moveTo>
                <a:lnTo>
                  <a:pt x="2703027" y="0"/>
                </a:lnTo>
                <a:lnTo>
                  <a:pt x="2703027" y="9780687"/>
                </a:lnTo>
                <a:lnTo>
                  <a:pt x="0" y="9780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85591">
            <a:off x="14865549" y="7229261"/>
            <a:ext cx="3107959" cy="2672845"/>
          </a:xfrm>
          <a:custGeom>
            <a:avLst/>
            <a:gdLst/>
            <a:ahLst/>
            <a:cxnLst/>
            <a:rect r="r" b="b" t="t" l="l"/>
            <a:pathLst>
              <a:path h="2672845" w="3107959">
                <a:moveTo>
                  <a:pt x="0" y="0"/>
                </a:moveTo>
                <a:lnTo>
                  <a:pt x="3107959" y="0"/>
                </a:lnTo>
                <a:lnTo>
                  <a:pt x="3107959" y="2672844"/>
                </a:lnTo>
                <a:lnTo>
                  <a:pt x="0" y="26728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247932">
            <a:off x="561019" y="587563"/>
            <a:ext cx="2168731" cy="2168731"/>
          </a:xfrm>
          <a:custGeom>
            <a:avLst/>
            <a:gdLst/>
            <a:ahLst/>
            <a:cxnLst/>
            <a:rect r="r" b="b" t="t" l="l"/>
            <a:pathLst>
              <a:path h="2168731" w="2168731">
                <a:moveTo>
                  <a:pt x="0" y="0"/>
                </a:moveTo>
                <a:lnTo>
                  <a:pt x="2168731" y="0"/>
                </a:lnTo>
                <a:lnTo>
                  <a:pt x="2168731" y="2168731"/>
                </a:lnTo>
                <a:lnTo>
                  <a:pt x="0" y="21687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72124" y="5834709"/>
            <a:ext cx="3054670" cy="3152099"/>
          </a:xfrm>
          <a:custGeom>
            <a:avLst/>
            <a:gdLst/>
            <a:ahLst/>
            <a:cxnLst/>
            <a:rect r="r" b="b" t="t" l="l"/>
            <a:pathLst>
              <a:path h="3152099" w="3054670">
                <a:moveTo>
                  <a:pt x="0" y="0"/>
                </a:moveTo>
                <a:lnTo>
                  <a:pt x="3054670" y="0"/>
                </a:lnTo>
                <a:lnTo>
                  <a:pt x="3054670" y="3152099"/>
                </a:lnTo>
                <a:lnTo>
                  <a:pt x="0" y="31520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318144">
            <a:off x="12921104" y="-2934798"/>
            <a:ext cx="2601369" cy="6940979"/>
          </a:xfrm>
          <a:custGeom>
            <a:avLst/>
            <a:gdLst/>
            <a:ahLst/>
            <a:cxnLst/>
            <a:rect r="r" b="b" t="t" l="l"/>
            <a:pathLst>
              <a:path h="6940979" w="2601369">
                <a:moveTo>
                  <a:pt x="0" y="0"/>
                </a:moveTo>
                <a:lnTo>
                  <a:pt x="2601369" y="0"/>
                </a:lnTo>
                <a:lnTo>
                  <a:pt x="2601369" y="6940980"/>
                </a:lnTo>
                <a:lnTo>
                  <a:pt x="0" y="69409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394225" y="4076233"/>
            <a:ext cx="15025303" cy="4489450"/>
          </a:xfrm>
          <a:prstGeom prst="rect">
            <a:avLst/>
          </a:prstGeom>
        </p:spPr>
        <p:txBody>
          <a:bodyPr anchor="t" rtlCol="false" tIns="0" lIns="0" bIns="0" rIns="0">
            <a:spAutoFit/>
          </a:bodyPr>
          <a:lstStyle/>
          <a:p>
            <a:pPr algn="ctr" marL="0" indent="0" lvl="0">
              <a:lnSpc>
                <a:spcPts val="7619"/>
              </a:lnSpc>
            </a:pPr>
            <a:r>
              <a:rPr lang="en-US" sz="5999" u="none">
                <a:solidFill>
                  <a:srgbClr val="F6F6E9"/>
                </a:solidFill>
                <a:latin typeface="Dancing Script"/>
              </a:rPr>
              <a:t>1.Giới Thiệu.</a:t>
            </a:r>
          </a:p>
          <a:p>
            <a:pPr algn="ctr" marL="0" indent="0" lvl="0">
              <a:lnSpc>
                <a:spcPts val="7619"/>
              </a:lnSpc>
            </a:pPr>
            <a:r>
              <a:rPr lang="en-US" sz="5999" u="none">
                <a:solidFill>
                  <a:srgbClr val="F6F6E9"/>
                </a:solidFill>
                <a:latin typeface="Dancing Script"/>
              </a:rPr>
              <a:t>2.Cốt Truyện.</a:t>
            </a:r>
          </a:p>
          <a:p>
            <a:pPr algn="ctr" marL="0" indent="0" lvl="0">
              <a:lnSpc>
                <a:spcPts val="7619"/>
              </a:lnSpc>
            </a:pPr>
            <a:r>
              <a:rPr lang="en-US" sz="5999" u="none">
                <a:solidFill>
                  <a:srgbClr val="F6F6E9"/>
                </a:solidFill>
                <a:latin typeface="Dancing Script"/>
              </a:rPr>
              <a:t>3.Chi Tiết về Game.</a:t>
            </a:r>
          </a:p>
          <a:p>
            <a:pPr algn="ctr" marL="0" indent="0" lvl="0">
              <a:lnSpc>
                <a:spcPts val="7619"/>
              </a:lnSpc>
            </a:pPr>
            <a:r>
              <a:rPr lang="en-US" sz="5999" u="none">
                <a:solidFill>
                  <a:srgbClr val="F6F6E9"/>
                </a:solidFill>
                <a:latin typeface="Dancing Script"/>
              </a:rPr>
              <a:t>4. Demo.</a:t>
            </a:r>
          </a:p>
          <a:p>
            <a:pPr algn="ctr" marL="0" indent="0" lvl="0">
              <a:lnSpc>
                <a:spcPts val="5079"/>
              </a:lnSpc>
            </a:pPr>
          </a:p>
        </p:txBody>
      </p:sp>
      <p:sp>
        <p:nvSpPr>
          <p:cNvPr name="TextBox 8" id="8"/>
          <p:cNvSpPr txBox="true"/>
          <p:nvPr/>
        </p:nvSpPr>
        <p:spPr>
          <a:xfrm rot="-276888">
            <a:off x="2593868" y="1204864"/>
            <a:ext cx="9002703" cy="1052831"/>
          </a:xfrm>
          <a:prstGeom prst="rect">
            <a:avLst/>
          </a:prstGeom>
        </p:spPr>
        <p:txBody>
          <a:bodyPr anchor="t" rtlCol="false" tIns="0" lIns="0" bIns="0" rIns="0">
            <a:spAutoFit/>
          </a:bodyPr>
          <a:lstStyle/>
          <a:p>
            <a:pPr algn="ctr">
              <a:lnSpc>
                <a:spcPts val="7760"/>
              </a:lnSpc>
            </a:pPr>
            <a:r>
              <a:rPr lang="en-US" sz="8000" spc="320">
                <a:solidFill>
                  <a:srgbClr val="CD3F14"/>
                </a:solidFill>
                <a:latin typeface="Gulfs Display Bold"/>
              </a:rPr>
              <a:t>NỘI DUNG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B9A1"/>
        </a:solidFill>
      </p:bgPr>
    </p:bg>
    <p:spTree>
      <p:nvGrpSpPr>
        <p:cNvPr id="1" name=""/>
        <p:cNvGrpSpPr/>
        <p:nvPr/>
      </p:nvGrpSpPr>
      <p:grpSpPr>
        <a:xfrm>
          <a:off x="0" y="0"/>
          <a:ext cx="0" cy="0"/>
          <a:chOff x="0" y="0"/>
          <a:chExt cx="0" cy="0"/>
        </a:xfrm>
      </p:grpSpPr>
      <p:sp>
        <p:nvSpPr>
          <p:cNvPr name="Freeform 2" id="2"/>
          <p:cNvSpPr/>
          <p:nvPr/>
        </p:nvSpPr>
        <p:spPr>
          <a:xfrm flipH="false" flipV="false" rot="0">
            <a:off x="-167842" y="0"/>
            <a:ext cx="18886800" cy="10287000"/>
          </a:xfrm>
          <a:custGeom>
            <a:avLst/>
            <a:gdLst/>
            <a:ahLst/>
            <a:cxnLst/>
            <a:rect r="r" b="b" t="t" l="l"/>
            <a:pathLst>
              <a:path h="10287000" w="18886800">
                <a:moveTo>
                  <a:pt x="0" y="0"/>
                </a:moveTo>
                <a:lnTo>
                  <a:pt x="18886800" y="0"/>
                </a:lnTo>
                <a:lnTo>
                  <a:pt x="188868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19373" r="0" b="-61554"/>
            </a:stretch>
          </a:blipFill>
        </p:spPr>
      </p:sp>
      <p:sp>
        <p:nvSpPr>
          <p:cNvPr name="Freeform 3" id="3"/>
          <p:cNvSpPr/>
          <p:nvPr/>
        </p:nvSpPr>
        <p:spPr>
          <a:xfrm flipH="false" flipV="false" rot="-5642441">
            <a:off x="3770538" y="-2649257"/>
            <a:ext cx="1800678" cy="8322463"/>
          </a:xfrm>
          <a:custGeom>
            <a:avLst/>
            <a:gdLst/>
            <a:ahLst/>
            <a:cxnLst/>
            <a:rect r="r" b="b" t="t" l="l"/>
            <a:pathLst>
              <a:path h="8322463" w="1800678">
                <a:moveTo>
                  <a:pt x="0" y="0"/>
                </a:moveTo>
                <a:lnTo>
                  <a:pt x="1800679" y="0"/>
                </a:lnTo>
                <a:lnTo>
                  <a:pt x="1800679" y="8322463"/>
                </a:lnTo>
                <a:lnTo>
                  <a:pt x="0" y="8322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39146" y="-984057"/>
            <a:ext cx="4183751" cy="4130504"/>
          </a:xfrm>
          <a:custGeom>
            <a:avLst/>
            <a:gdLst/>
            <a:ahLst/>
            <a:cxnLst/>
            <a:rect r="r" b="b" t="t" l="l"/>
            <a:pathLst>
              <a:path h="4130504" w="4183751">
                <a:moveTo>
                  <a:pt x="0" y="0"/>
                </a:moveTo>
                <a:lnTo>
                  <a:pt x="4183751" y="0"/>
                </a:lnTo>
                <a:lnTo>
                  <a:pt x="4183751" y="4130504"/>
                </a:lnTo>
                <a:lnTo>
                  <a:pt x="0" y="413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124187">
            <a:off x="10086453" y="3721132"/>
            <a:ext cx="6226276" cy="683971"/>
          </a:xfrm>
          <a:prstGeom prst="rect">
            <a:avLst/>
          </a:prstGeom>
        </p:spPr>
        <p:txBody>
          <a:bodyPr anchor="t" rtlCol="false" tIns="0" lIns="0" bIns="0" rIns="0">
            <a:spAutoFit/>
          </a:bodyPr>
          <a:lstStyle/>
          <a:p>
            <a:pPr algn="ctr">
              <a:lnSpc>
                <a:spcPts val="5453"/>
              </a:lnSpc>
            </a:pPr>
            <a:r>
              <a:rPr lang="en-US" sz="4470" spc="178">
                <a:solidFill>
                  <a:srgbClr val="291B25"/>
                </a:solidFill>
                <a:latin typeface="Glacial Indifference Bold"/>
              </a:rPr>
              <a:t>NGUYỄN VĂN ĐOAN</a:t>
            </a:r>
          </a:p>
        </p:txBody>
      </p:sp>
      <p:sp>
        <p:nvSpPr>
          <p:cNvPr name="TextBox 6" id="6"/>
          <p:cNvSpPr txBox="true"/>
          <p:nvPr/>
        </p:nvSpPr>
        <p:spPr>
          <a:xfrm rot="-374782">
            <a:off x="9809598" y="5833182"/>
            <a:ext cx="5328132" cy="683971"/>
          </a:xfrm>
          <a:prstGeom prst="rect">
            <a:avLst/>
          </a:prstGeom>
        </p:spPr>
        <p:txBody>
          <a:bodyPr anchor="t" rtlCol="false" tIns="0" lIns="0" bIns="0" rIns="0">
            <a:spAutoFit/>
          </a:bodyPr>
          <a:lstStyle/>
          <a:p>
            <a:pPr algn="ctr">
              <a:lnSpc>
                <a:spcPts val="5453"/>
              </a:lnSpc>
            </a:pPr>
            <a:r>
              <a:rPr lang="en-US" sz="4470" spc="178">
                <a:solidFill>
                  <a:srgbClr val="291B25"/>
                </a:solidFill>
                <a:latin typeface="Glacial Indifference Bold"/>
              </a:rPr>
              <a:t>PHÚ THỌ</a:t>
            </a:r>
          </a:p>
        </p:txBody>
      </p:sp>
      <p:sp>
        <p:nvSpPr>
          <p:cNvPr name="Freeform 7" id="7"/>
          <p:cNvSpPr/>
          <p:nvPr/>
        </p:nvSpPr>
        <p:spPr>
          <a:xfrm flipH="false" flipV="false" rot="0">
            <a:off x="9485155" y="8016992"/>
            <a:ext cx="870763" cy="870763"/>
          </a:xfrm>
          <a:custGeom>
            <a:avLst/>
            <a:gdLst/>
            <a:ahLst/>
            <a:cxnLst/>
            <a:rect r="r" b="b" t="t" l="l"/>
            <a:pathLst>
              <a:path h="870763" w="870763">
                <a:moveTo>
                  <a:pt x="0" y="0"/>
                </a:moveTo>
                <a:lnTo>
                  <a:pt x="870762" y="0"/>
                </a:lnTo>
                <a:lnTo>
                  <a:pt x="870762" y="870762"/>
                </a:lnTo>
                <a:lnTo>
                  <a:pt x="0" y="870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485155" y="5855157"/>
            <a:ext cx="870763" cy="870763"/>
          </a:xfrm>
          <a:custGeom>
            <a:avLst/>
            <a:gdLst/>
            <a:ahLst/>
            <a:cxnLst/>
            <a:rect r="r" b="b" t="t" l="l"/>
            <a:pathLst>
              <a:path h="870763" w="870763">
                <a:moveTo>
                  <a:pt x="0" y="0"/>
                </a:moveTo>
                <a:lnTo>
                  <a:pt x="870762" y="0"/>
                </a:lnTo>
                <a:lnTo>
                  <a:pt x="870762" y="870763"/>
                </a:lnTo>
                <a:lnTo>
                  <a:pt x="0" y="870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485155" y="3693322"/>
            <a:ext cx="870763" cy="870763"/>
          </a:xfrm>
          <a:custGeom>
            <a:avLst/>
            <a:gdLst/>
            <a:ahLst/>
            <a:cxnLst/>
            <a:rect r="r" b="b" t="t" l="l"/>
            <a:pathLst>
              <a:path h="870763" w="870763">
                <a:moveTo>
                  <a:pt x="0" y="0"/>
                </a:moveTo>
                <a:lnTo>
                  <a:pt x="870762" y="0"/>
                </a:lnTo>
                <a:lnTo>
                  <a:pt x="870762" y="870763"/>
                </a:lnTo>
                <a:lnTo>
                  <a:pt x="0" y="870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42605" y="2979966"/>
            <a:ext cx="6607351" cy="6621145"/>
          </a:xfrm>
          <a:custGeom>
            <a:avLst/>
            <a:gdLst/>
            <a:ahLst/>
            <a:cxnLst/>
            <a:rect r="r" b="b" t="t" l="l"/>
            <a:pathLst>
              <a:path h="6621145" w="6607351">
                <a:moveTo>
                  <a:pt x="0" y="0"/>
                </a:moveTo>
                <a:lnTo>
                  <a:pt x="6607351" y="0"/>
                </a:lnTo>
                <a:lnTo>
                  <a:pt x="6607351" y="6621145"/>
                </a:lnTo>
                <a:lnTo>
                  <a:pt x="0" y="6621145"/>
                </a:lnTo>
                <a:lnTo>
                  <a:pt x="0" y="0"/>
                </a:lnTo>
                <a:close/>
              </a:path>
            </a:pathLst>
          </a:custGeom>
          <a:blipFill>
            <a:blip r:embed="rId10"/>
            <a:stretch>
              <a:fillRect l="0" t="0" r="0" b="0"/>
            </a:stretch>
          </a:blipFill>
        </p:spPr>
      </p:sp>
      <p:sp>
        <p:nvSpPr>
          <p:cNvPr name="TextBox 11" id="11"/>
          <p:cNvSpPr txBox="true"/>
          <p:nvPr/>
        </p:nvSpPr>
        <p:spPr>
          <a:xfrm rot="-226389">
            <a:off x="1052242" y="1195417"/>
            <a:ext cx="7194058" cy="747258"/>
          </a:xfrm>
          <a:prstGeom prst="rect">
            <a:avLst/>
          </a:prstGeom>
        </p:spPr>
        <p:txBody>
          <a:bodyPr anchor="t" rtlCol="false" tIns="0" lIns="0" bIns="0" rIns="0">
            <a:spAutoFit/>
          </a:bodyPr>
          <a:lstStyle/>
          <a:p>
            <a:pPr algn="ctr">
              <a:lnSpc>
                <a:spcPts val="5520"/>
              </a:lnSpc>
            </a:pPr>
            <a:r>
              <a:rPr lang="en-US" sz="5690" spc="227">
                <a:solidFill>
                  <a:srgbClr val="291B25"/>
                </a:solidFill>
                <a:latin typeface="Gulfs Display Bold"/>
              </a:rPr>
              <a:t>GIỚI THIỆU</a:t>
            </a:r>
          </a:p>
        </p:txBody>
      </p:sp>
      <p:sp>
        <p:nvSpPr>
          <p:cNvPr name="TextBox 12" id="12"/>
          <p:cNvSpPr txBox="true"/>
          <p:nvPr/>
        </p:nvSpPr>
        <p:spPr>
          <a:xfrm rot="84031">
            <a:off x="10388275" y="7805417"/>
            <a:ext cx="7435105" cy="1369771"/>
          </a:xfrm>
          <a:prstGeom prst="rect">
            <a:avLst/>
          </a:prstGeom>
        </p:spPr>
        <p:txBody>
          <a:bodyPr anchor="t" rtlCol="false" tIns="0" lIns="0" bIns="0" rIns="0">
            <a:spAutoFit/>
          </a:bodyPr>
          <a:lstStyle/>
          <a:p>
            <a:pPr algn="ctr">
              <a:lnSpc>
                <a:spcPts val="5453"/>
              </a:lnSpc>
            </a:pPr>
            <a:r>
              <a:rPr lang="en-US" sz="4470" spc="178">
                <a:solidFill>
                  <a:srgbClr val="291B25"/>
                </a:solidFill>
                <a:latin typeface="Glacial Indifference Bold"/>
              </a:rPr>
              <a:t>HỌC VIỆN CÔNG NGHỆ BƯU CHÍNH VIỄN THÔNG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1B25"/>
        </a:solidFill>
      </p:bgPr>
    </p:bg>
    <p:spTree>
      <p:nvGrpSpPr>
        <p:cNvPr id="1" name=""/>
        <p:cNvGrpSpPr/>
        <p:nvPr/>
      </p:nvGrpSpPr>
      <p:grpSpPr>
        <a:xfrm>
          <a:off x="0" y="0"/>
          <a:ext cx="0" cy="0"/>
          <a:chOff x="0" y="0"/>
          <a:chExt cx="0" cy="0"/>
        </a:xfrm>
      </p:grpSpPr>
      <p:sp>
        <p:nvSpPr>
          <p:cNvPr name="Freeform 2" id="2"/>
          <p:cNvSpPr/>
          <p:nvPr/>
        </p:nvSpPr>
        <p:spPr>
          <a:xfrm flipH="false" flipV="false" rot="0">
            <a:off x="1569111" y="364434"/>
            <a:ext cx="15149777" cy="9558132"/>
          </a:xfrm>
          <a:custGeom>
            <a:avLst/>
            <a:gdLst/>
            <a:ahLst/>
            <a:cxnLst/>
            <a:rect r="r" b="b" t="t" l="l"/>
            <a:pathLst>
              <a:path h="9558132" w="15149777">
                <a:moveTo>
                  <a:pt x="0" y="0"/>
                </a:moveTo>
                <a:lnTo>
                  <a:pt x="15149778" y="0"/>
                </a:lnTo>
                <a:lnTo>
                  <a:pt x="15149778" y="9558132"/>
                </a:lnTo>
                <a:lnTo>
                  <a:pt x="0" y="9558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3203" y="-1697644"/>
            <a:ext cx="5323806" cy="5452688"/>
          </a:xfrm>
          <a:custGeom>
            <a:avLst/>
            <a:gdLst/>
            <a:ahLst/>
            <a:cxnLst/>
            <a:rect r="r" b="b" t="t" l="l"/>
            <a:pathLst>
              <a:path h="5452688" w="5323806">
                <a:moveTo>
                  <a:pt x="0" y="0"/>
                </a:moveTo>
                <a:lnTo>
                  <a:pt x="5323806" y="0"/>
                </a:lnTo>
                <a:lnTo>
                  <a:pt x="5323806" y="5452688"/>
                </a:lnTo>
                <a:lnTo>
                  <a:pt x="0" y="5452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12314">
            <a:off x="12480647" y="7237070"/>
            <a:ext cx="5214236" cy="2540755"/>
          </a:xfrm>
          <a:custGeom>
            <a:avLst/>
            <a:gdLst/>
            <a:ahLst/>
            <a:cxnLst/>
            <a:rect r="r" b="b" t="t" l="l"/>
            <a:pathLst>
              <a:path h="2540755" w="5214236">
                <a:moveTo>
                  <a:pt x="0" y="0"/>
                </a:moveTo>
                <a:lnTo>
                  <a:pt x="5214236" y="0"/>
                </a:lnTo>
                <a:lnTo>
                  <a:pt x="5214236" y="2540755"/>
                </a:lnTo>
                <a:lnTo>
                  <a:pt x="0" y="25407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870200" y="1832311"/>
            <a:ext cx="15149777" cy="3156641"/>
          </a:xfrm>
          <a:prstGeom prst="rect">
            <a:avLst/>
          </a:prstGeom>
        </p:spPr>
        <p:txBody>
          <a:bodyPr anchor="t" rtlCol="false" tIns="0" lIns="0" bIns="0" rIns="0">
            <a:spAutoFit/>
          </a:bodyPr>
          <a:lstStyle/>
          <a:p>
            <a:pPr algn="ctr">
              <a:lnSpc>
                <a:spcPts val="12147"/>
              </a:lnSpc>
            </a:pPr>
            <a:r>
              <a:rPr lang="en-US" sz="12523" spc="500">
                <a:solidFill>
                  <a:srgbClr val="291B25"/>
                </a:solidFill>
                <a:latin typeface="Gulfs Display Bold"/>
              </a:rPr>
              <a:t>CÔNG NGHỆ SỬ DỤNG</a:t>
            </a:r>
          </a:p>
        </p:txBody>
      </p:sp>
      <p:sp>
        <p:nvSpPr>
          <p:cNvPr name="TextBox 6" id="6"/>
          <p:cNvSpPr txBox="true"/>
          <p:nvPr/>
        </p:nvSpPr>
        <p:spPr>
          <a:xfrm rot="0">
            <a:off x="3181185" y="5163185"/>
            <a:ext cx="11925630" cy="1047750"/>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291B25"/>
                </a:solidFill>
                <a:latin typeface="Glacial Indifference Bold"/>
              </a:rPr>
              <a:t>Scratch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B9A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723814" y="-4215408"/>
            <a:ext cx="10840371" cy="18717815"/>
          </a:xfrm>
          <a:custGeom>
            <a:avLst/>
            <a:gdLst/>
            <a:ahLst/>
            <a:cxnLst/>
            <a:rect r="r" b="b" t="t" l="l"/>
            <a:pathLst>
              <a:path h="18717815" w="10840371">
                <a:moveTo>
                  <a:pt x="0" y="0"/>
                </a:moveTo>
                <a:lnTo>
                  <a:pt x="10840372" y="0"/>
                </a:lnTo>
                <a:lnTo>
                  <a:pt x="10840372" y="18717816"/>
                </a:lnTo>
                <a:lnTo>
                  <a:pt x="0" y="18717816"/>
                </a:lnTo>
                <a:lnTo>
                  <a:pt x="0" y="0"/>
                </a:lnTo>
                <a:close/>
              </a:path>
            </a:pathLst>
          </a:custGeom>
          <a:blipFill>
            <a:blip r:embed="rId2">
              <a:extLst>
                <a:ext uri="{96DAC541-7B7A-43D3-8B79-37D633B846F1}">
                  <asvg:svgBlip xmlns:asvg="http://schemas.microsoft.com/office/drawing/2016/SVG/main" r:embed="rId3"/>
                </a:ext>
              </a:extLst>
            </a:blip>
            <a:stretch>
              <a:fillRect l="0" t="0" r="-70156" b="0"/>
            </a:stretch>
          </a:blipFill>
        </p:spPr>
      </p:sp>
      <p:sp>
        <p:nvSpPr>
          <p:cNvPr name="TextBox 3" id="3"/>
          <p:cNvSpPr txBox="true"/>
          <p:nvPr/>
        </p:nvSpPr>
        <p:spPr>
          <a:xfrm rot="0">
            <a:off x="770360" y="827881"/>
            <a:ext cx="15175462" cy="5145167"/>
          </a:xfrm>
          <a:prstGeom prst="rect">
            <a:avLst/>
          </a:prstGeom>
        </p:spPr>
        <p:txBody>
          <a:bodyPr anchor="t" rtlCol="false" tIns="0" lIns="0" bIns="0" rIns="0">
            <a:spAutoFit/>
          </a:bodyPr>
          <a:lstStyle/>
          <a:p>
            <a:pPr algn="ctr">
              <a:lnSpc>
                <a:spcPts val="19666"/>
              </a:lnSpc>
            </a:pPr>
            <a:r>
              <a:rPr lang="en-US" sz="20274" spc="810">
                <a:solidFill>
                  <a:srgbClr val="291B25"/>
                </a:solidFill>
                <a:latin typeface="Gulfs Display Bold"/>
              </a:rPr>
              <a:t>CỐT TRUYỆN</a:t>
            </a:r>
          </a:p>
        </p:txBody>
      </p:sp>
      <p:sp>
        <p:nvSpPr>
          <p:cNvPr name="Freeform 4" id="4"/>
          <p:cNvSpPr/>
          <p:nvPr/>
        </p:nvSpPr>
        <p:spPr>
          <a:xfrm flipH="false" flipV="false" rot="-360633">
            <a:off x="3827309" y="6886917"/>
            <a:ext cx="9061563" cy="3047980"/>
          </a:xfrm>
          <a:custGeom>
            <a:avLst/>
            <a:gdLst/>
            <a:ahLst/>
            <a:cxnLst/>
            <a:rect r="r" b="b" t="t" l="l"/>
            <a:pathLst>
              <a:path h="3047980" w="9061563">
                <a:moveTo>
                  <a:pt x="0" y="0"/>
                </a:moveTo>
                <a:lnTo>
                  <a:pt x="9061563" y="0"/>
                </a:lnTo>
                <a:lnTo>
                  <a:pt x="9061563" y="3047981"/>
                </a:lnTo>
                <a:lnTo>
                  <a:pt x="0" y="3047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328965">
            <a:off x="3773902" y="7515028"/>
            <a:ext cx="9191622" cy="1631193"/>
          </a:xfrm>
          <a:prstGeom prst="rect">
            <a:avLst/>
          </a:prstGeom>
        </p:spPr>
        <p:txBody>
          <a:bodyPr anchor="t" rtlCol="false" tIns="0" lIns="0" bIns="0" rIns="0">
            <a:spAutoFit/>
          </a:bodyPr>
          <a:lstStyle/>
          <a:p>
            <a:pPr algn="ctr">
              <a:lnSpc>
                <a:spcPts val="12099"/>
              </a:lnSpc>
            </a:pPr>
            <a:r>
              <a:rPr lang="en-US" sz="12474" spc="498">
                <a:solidFill>
                  <a:srgbClr val="291B25"/>
                </a:solidFill>
                <a:latin typeface="Gulfs Display Bold"/>
              </a:rPr>
              <a:t> 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1B25"/>
        </a:solidFill>
      </p:bgPr>
    </p:bg>
    <p:spTree>
      <p:nvGrpSpPr>
        <p:cNvPr id="1" name=""/>
        <p:cNvGrpSpPr/>
        <p:nvPr/>
      </p:nvGrpSpPr>
      <p:grpSpPr>
        <a:xfrm>
          <a:off x="0" y="0"/>
          <a:ext cx="0" cy="0"/>
          <a:chOff x="0" y="0"/>
          <a:chExt cx="0" cy="0"/>
        </a:xfrm>
      </p:grpSpPr>
      <p:sp>
        <p:nvSpPr>
          <p:cNvPr name="Freeform 2" id="2"/>
          <p:cNvSpPr/>
          <p:nvPr/>
        </p:nvSpPr>
        <p:spPr>
          <a:xfrm flipH="false" flipV="false" rot="0">
            <a:off x="-230476" y="-54050"/>
            <a:ext cx="18824514" cy="4414632"/>
          </a:xfrm>
          <a:custGeom>
            <a:avLst/>
            <a:gdLst/>
            <a:ahLst/>
            <a:cxnLst/>
            <a:rect r="r" b="b" t="t" l="l"/>
            <a:pathLst>
              <a:path h="4414632" w="18824514">
                <a:moveTo>
                  <a:pt x="0" y="0"/>
                </a:moveTo>
                <a:lnTo>
                  <a:pt x="18824514" y="0"/>
                </a:lnTo>
                <a:lnTo>
                  <a:pt x="18824514" y="4414632"/>
                </a:lnTo>
                <a:lnTo>
                  <a:pt x="0" y="4414632"/>
                </a:lnTo>
                <a:lnTo>
                  <a:pt x="0" y="0"/>
                </a:lnTo>
                <a:close/>
              </a:path>
            </a:pathLst>
          </a:custGeom>
          <a:blipFill>
            <a:blip r:embed="rId2">
              <a:extLst>
                <a:ext uri="{96DAC541-7B7A-43D3-8B79-37D633B846F1}">
                  <asvg:svgBlip xmlns:asvg="http://schemas.microsoft.com/office/drawing/2016/SVG/main" r:embed="rId3"/>
                </a:ext>
              </a:extLst>
            </a:blip>
            <a:stretch>
              <a:fillRect l="0" t="-169027" r="0" b="0"/>
            </a:stretch>
          </a:blipFill>
        </p:spPr>
      </p:sp>
      <p:sp>
        <p:nvSpPr>
          <p:cNvPr name="Freeform 3" id="3"/>
          <p:cNvSpPr/>
          <p:nvPr/>
        </p:nvSpPr>
        <p:spPr>
          <a:xfrm flipH="false" flipV="false" rot="-660029">
            <a:off x="13575915" y="7656840"/>
            <a:ext cx="4240962" cy="1758072"/>
          </a:xfrm>
          <a:custGeom>
            <a:avLst/>
            <a:gdLst/>
            <a:ahLst/>
            <a:cxnLst/>
            <a:rect r="r" b="b" t="t" l="l"/>
            <a:pathLst>
              <a:path h="1758072" w="4240962">
                <a:moveTo>
                  <a:pt x="0" y="0"/>
                </a:moveTo>
                <a:lnTo>
                  <a:pt x="4240962" y="0"/>
                </a:lnTo>
                <a:lnTo>
                  <a:pt x="4240962" y="1758072"/>
                </a:lnTo>
                <a:lnTo>
                  <a:pt x="0" y="1758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5541" y="4923991"/>
            <a:ext cx="1311896" cy="1382266"/>
          </a:xfrm>
          <a:custGeom>
            <a:avLst/>
            <a:gdLst/>
            <a:ahLst/>
            <a:cxnLst/>
            <a:rect r="r" b="b" t="t" l="l"/>
            <a:pathLst>
              <a:path h="1382266" w="1311896">
                <a:moveTo>
                  <a:pt x="0" y="0"/>
                </a:moveTo>
                <a:lnTo>
                  <a:pt x="1311896" y="0"/>
                </a:lnTo>
                <a:lnTo>
                  <a:pt x="1311896" y="1382266"/>
                </a:lnTo>
                <a:lnTo>
                  <a:pt x="0" y="1382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92131" y="599619"/>
            <a:ext cx="16903738" cy="2146610"/>
          </a:xfrm>
          <a:prstGeom prst="rect">
            <a:avLst/>
          </a:prstGeom>
        </p:spPr>
        <p:txBody>
          <a:bodyPr anchor="t" rtlCol="false" tIns="0" lIns="0" bIns="0" rIns="0">
            <a:spAutoFit/>
          </a:bodyPr>
          <a:lstStyle/>
          <a:p>
            <a:pPr algn="ctr">
              <a:lnSpc>
                <a:spcPts val="15930"/>
              </a:lnSpc>
            </a:pPr>
            <a:r>
              <a:rPr lang="en-US" sz="16423" spc="656">
                <a:solidFill>
                  <a:srgbClr val="291B25"/>
                </a:solidFill>
                <a:latin typeface="Gulfs Display Bold"/>
              </a:rPr>
              <a:t>HALLOWEEN</a:t>
            </a:r>
          </a:p>
        </p:txBody>
      </p:sp>
      <p:sp>
        <p:nvSpPr>
          <p:cNvPr name="TextBox 6" id="6"/>
          <p:cNvSpPr txBox="true"/>
          <p:nvPr/>
        </p:nvSpPr>
        <p:spPr>
          <a:xfrm rot="0">
            <a:off x="3162135" y="5199073"/>
            <a:ext cx="11925630" cy="350837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F6F6E9"/>
                </a:solidFill>
                <a:latin typeface="Glacial Indifference Bold"/>
              </a:rPr>
              <a:t>Vào đêm Halloween là lúc mà zombie bắt đầu trỗi dậy chúng điên cuồng tấn công người dân trong ngôi làng và nhiệm vụ của bạn là phải tiêu diệt toàn bộ zombie để không có zombie nào có thể di chuyển vào ngôi làng.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CE6D"/>
        </a:solidFill>
      </p:bgPr>
    </p:bg>
    <p:spTree>
      <p:nvGrpSpPr>
        <p:cNvPr id="1" name=""/>
        <p:cNvGrpSpPr/>
        <p:nvPr/>
      </p:nvGrpSpPr>
      <p:grpSpPr>
        <a:xfrm>
          <a:off x="0" y="0"/>
          <a:ext cx="0" cy="0"/>
          <a:chOff x="0" y="0"/>
          <a:chExt cx="0" cy="0"/>
        </a:xfrm>
      </p:grpSpPr>
      <p:sp>
        <p:nvSpPr>
          <p:cNvPr name="Freeform 2" id="2"/>
          <p:cNvSpPr/>
          <p:nvPr/>
        </p:nvSpPr>
        <p:spPr>
          <a:xfrm flipH="false" flipV="false" rot="-2040433">
            <a:off x="317541" y="4539910"/>
            <a:ext cx="2601369" cy="6940979"/>
          </a:xfrm>
          <a:custGeom>
            <a:avLst/>
            <a:gdLst/>
            <a:ahLst/>
            <a:cxnLst/>
            <a:rect r="r" b="b" t="t" l="l"/>
            <a:pathLst>
              <a:path h="6940979" w="2601369">
                <a:moveTo>
                  <a:pt x="0" y="0"/>
                </a:moveTo>
                <a:lnTo>
                  <a:pt x="2601369" y="0"/>
                </a:lnTo>
                <a:lnTo>
                  <a:pt x="2601369" y="6940979"/>
                </a:lnTo>
                <a:lnTo>
                  <a:pt x="0" y="69409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87861">
            <a:off x="1158384" y="1028700"/>
            <a:ext cx="2023475" cy="2280556"/>
          </a:xfrm>
          <a:custGeom>
            <a:avLst/>
            <a:gdLst/>
            <a:ahLst/>
            <a:cxnLst/>
            <a:rect r="r" b="b" t="t" l="l"/>
            <a:pathLst>
              <a:path h="2280556" w="2023475">
                <a:moveTo>
                  <a:pt x="0" y="0"/>
                </a:moveTo>
                <a:lnTo>
                  <a:pt x="2023475" y="0"/>
                </a:lnTo>
                <a:lnTo>
                  <a:pt x="2023475" y="2280556"/>
                </a:lnTo>
                <a:lnTo>
                  <a:pt x="0" y="22805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71988">
            <a:off x="13554450" y="6637857"/>
            <a:ext cx="1952660" cy="2057400"/>
          </a:xfrm>
          <a:custGeom>
            <a:avLst/>
            <a:gdLst/>
            <a:ahLst/>
            <a:cxnLst/>
            <a:rect r="r" b="b" t="t" l="l"/>
            <a:pathLst>
              <a:path h="2057400" w="1952660">
                <a:moveTo>
                  <a:pt x="0" y="0"/>
                </a:moveTo>
                <a:lnTo>
                  <a:pt x="1952659" y="0"/>
                </a:lnTo>
                <a:lnTo>
                  <a:pt x="1952659"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530779" y="-1865121"/>
            <a:ext cx="5065690" cy="5237085"/>
          </a:xfrm>
          <a:custGeom>
            <a:avLst/>
            <a:gdLst/>
            <a:ahLst/>
            <a:cxnLst/>
            <a:rect r="r" b="b" t="t" l="l"/>
            <a:pathLst>
              <a:path h="5237085" w="5065690">
                <a:moveTo>
                  <a:pt x="0" y="0"/>
                </a:moveTo>
                <a:lnTo>
                  <a:pt x="5065690" y="0"/>
                </a:lnTo>
                <a:lnTo>
                  <a:pt x="5065690" y="5237085"/>
                </a:lnTo>
                <a:lnTo>
                  <a:pt x="0" y="52370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10"/>
            <a:stretch>
              <a:fillRect l="0" t="-16931" r="0" b="-16931"/>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CC1C6"/>
        </a:solidFill>
      </p:bgPr>
    </p:bg>
    <p:spTree>
      <p:nvGrpSpPr>
        <p:cNvPr id="1" name=""/>
        <p:cNvGrpSpPr/>
        <p:nvPr/>
      </p:nvGrpSpPr>
      <p:grpSpPr>
        <a:xfrm>
          <a:off x="0" y="0"/>
          <a:ext cx="0" cy="0"/>
          <a:chOff x="0" y="0"/>
          <a:chExt cx="0" cy="0"/>
        </a:xfrm>
      </p:grpSpPr>
      <p:sp>
        <p:nvSpPr>
          <p:cNvPr name="TextBox 2" id="2"/>
          <p:cNvSpPr txBox="true"/>
          <p:nvPr/>
        </p:nvSpPr>
        <p:spPr>
          <a:xfrm rot="0">
            <a:off x="442469" y="1097595"/>
            <a:ext cx="12498633" cy="3834845"/>
          </a:xfrm>
          <a:prstGeom prst="rect">
            <a:avLst/>
          </a:prstGeom>
        </p:spPr>
        <p:txBody>
          <a:bodyPr anchor="t" rtlCol="false" tIns="0" lIns="0" bIns="0" rIns="0">
            <a:spAutoFit/>
          </a:bodyPr>
          <a:lstStyle/>
          <a:p>
            <a:pPr>
              <a:lnSpc>
                <a:spcPts val="14696"/>
              </a:lnSpc>
            </a:pPr>
            <a:r>
              <a:rPr lang="en-US" sz="15151" spc="606">
                <a:solidFill>
                  <a:srgbClr val="291B25"/>
                </a:solidFill>
                <a:latin typeface="Gulfs Display Bold"/>
              </a:rPr>
              <a:t>CHI TIẾT</a:t>
            </a:r>
          </a:p>
          <a:p>
            <a:pPr>
              <a:lnSpc>
                <a:spcPts val="14696"/>
              </a:lnSpc>
            </a:pPr>
            <a:r>
              <a:rPr lang="en-US" sz="15151" spc="606">
                <a:solidFill>
                  <a:srgbClr val="291B25"/>
                </a:solidFill>
                <a:latin typeface="Gulfs Display Bold"/>
              </a:rPr>
              <a:t> VỀ GAME</a:t>
            </a:r>
          </a:p>
        </p:txBody>
      </p:sp>
      <p:sp>
        <p:nvSpPr>
          <p:cNvPr name="Freeform 3" id="3"/>
          <p:cNvSpPr/>
          <p:nvPr/>
        </p:nvSpPr>
        <p:spPr>
          <a:xfrm flipH="false" flipV="false" rot="0">
            <a:off x="15445047" y="-176036"/>
            <a:ext cx="2946687" cy="10662355"/>
          </a:xfrm>
          <a:custGeom>
            <a:avLst/>
            <a:gdLst/>
            <a:ahLst/>
            <a:cxnLst/>
            <a:rect r="r" b="b" t="t" l="l"/>
            <a:pathLst>
              <a:path h="10662355" w="2946687">
                <a:moveTo>
                  <a:pt x="0" y="0"/>
                </a:moveTo>
                <a:lnTo>
                  <a:pt x="2946687" y="0"/>
                </a:lnTo>
                <a:lnTo>
                  <a:pt x="2946687" y="10662354"/>
                </a:lnTo>
                <a:lnTo>
                  <a:pt x="0" y="106623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92477">
            <a:off x="13360978" y="497559"/>
            <a:ext cx="3250875" cy="3250875"/>
          </a:xfrm>
          <a:custGeom>
            <a:avLst/>
            <a:gdLst/>
            <a:ahLst/>
            <a:cxnLst/>
            <a:rect r="r" b="b" t="t" l="l"/>
            <a:pathLst>
              <a:path h="3250875" w="3250875">
                <a:moveTo>
                  <a:pt x="0" y="0"/>
                </a:moveTo>
                <a:lnTo>
                  <a:pt x="3250875" y="0"/>
                </a:lnTo>
                <a:lnTo>
                  <a:pt x="3250875" y="3250875"/>
                </a:lnTo>
                <a:lnTo>
                  <a:pt x="0" y="3250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62573">
            <a:off x="231128" y="6158317"/>
            <a:ext cx="5778727" cy="2973418"/>
          </a:xfrm>
          <a:custGeom>
            <a:avLst/>
            <a:gdLst/>
            <a:ahLst/>
            <a:cxnLst/>
            <a:rect r="r" b="b" t="t" l="l"/>
            <a:pathLst>
              <a:path h="2973418" w="5778727">
                <a:moveTo>
                  <a:pt x="0" y="0"/>
                </a:moveTo>
                <a:lnTo>
                  <a:pt x="5778728" y="0"/>
                </a:lnTo>
                <a:lnTo>
                  <a:pt x="5778728" y="2973418"/>
                </a:lnTo>
                <a:lnTo>
                  <a:pt x="0" y="29734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35856">
            <a:off x="12363206" y="419806"/>
            <a:ext cx="1155792" cy="1217788"/>
          </a:xfrm>
          <a:custGeom>
            <a:avLst/>
            <a:gdLst/>
            <a:ahLst/>
            <a:cxnLst/>
            <a:rect r="r" b="b" t="t" l="l"/>
            <a:pathLst>
              <a:path h="1217788" w="1155792">
                <a:moveTo>
                  <a:pt x="0" y="0"/>
                </a:moveTo>
                <a:lnTo>
                  <a:pt x="1155792" y="0"/>
                </a:lnTo>
                <a:lnTo>
                  <a:pt x="1155792" y="1217788"/>
                </a:lnTo>
                <a:lnTo>
                  <a:pt x="0" y="1217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328965">
            <a:off x="5569290" y="5983519"/>
            <a:ext cx="9191622" cy="1631193"/>
          </a:xfrm>
          <a:prstGeom prst="rect">
            <a:avLst/>
          </a:prstGeom>
        </p:spPr>
        <p:txBody>
          <a:bodyPr anchor="t" rtlCol="false" tIns="0" lIns="0" bIns="0" rIns="0">
            <a:spAutoFit/>
          </a:bodyPr>
          <a:lstStyle/>
          <a:p>
            <a:pPr algn="ctr">
              <a:lnSpc>
                <a:spcPts val="12099"/>
              </a:lnSpc>
            </a:pPr>
            <a:r>
              <a:rPr lang="en-US" sz="12474" spc="498">
                <a:solidFill>
                  <a:srgbClr val="291B25"/>
                </a:solidFill>
                <a:latin typeface="Gulfs Display Bold"/>
              </a:rPr>
              <a:t> 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B9A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54359"/>
            <a:ext cx="1952660" cy="2057400"/>
          </a:xfrm>
          <a:custGeom>
            <a:avLst/>
            <a:gdLst/>
            <a:ahLst/>
            <a:cxnLst/>
            <a:rect r="r" b="b" t="t" l="l"/>
            <a:pathLst>
              <a:path h="2057400" w="1952660">
                <a:moveTo>
                  <a:pt x="0" y="0"/>
                </a:moveTo>
                <a:lnTo>
                  <a:pt x="1952660" y="0"/>
                </a:lnTo>
                <a:lnTo>
                  <a:pt x="195266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74139">
            <a:off x="7568331" y="-198336"/>
            <a:ext cx="3113239" cy="14388918"/>
          </a:xfrm>
          <a:custGeom>
            <a:avLst/>
            <a:gdLst/>
            <a:ahLst/>
            <a:cxnLst/>
            <a:rect r="r" b="b" t="t" l="l"/>
            <a:pathLst>
              <a:path h="14388918" w="3113239">
                <a:moveTo>
                  <a:pt x="0" y="0"/>
                </a:moveTo>
                <a:lnTo>
                  <a:pt x="3113238" y="0"/>
                </a:lnTo>
                <a:lnTo>
                  <a:pt x="3113238" y="14388918"/>
                </a:lnTo>
                <a:lnTo>
                  <a:pt x="0" y="14388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10032" y="830489"/>
            <a:ext cx="5349268" cy="2081352"/>
          </a:xfrm>
          <a:custGeom>
            <a:avLst/>
            <a:gdLst/>
            <a:ahLst/>
            <a:cxnLst/>
            <a:rect r="r" b="b" t="t" l="l"/>
            <a:pathLst>
              <a:path h="2081352" w="5349268">
                <a:moveTo>
                  <a:pt x="0" y="0"/>
                </a:moveTo>
                <a:lnTo>
                  <a:pt x="5349268" y="0"/>
                </a:lnTo>
                <a:lnTo>
                  <a:pt x="5349268" y="2081352"/>
                </a:lnTo>
                <a:lnTo>
                  <a:pt x="0" y="2081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178483">
            <a:off x="14630005" y="4582049"/>
            <a:ext cx="1436782" cy="1941597"/>
          </a:xfrm>
          <a:custGeom>
            <a:avLst/>
            <a:gdLst/>
            <a:ahLst/>
            <a:cxnLst/>
            <a:rect r="r" b="b" t="t" l="l"/>
            <a:pathLst>
              <a:path h="1941597" w="1436782">
                <a:moveTo>
                  <a:pt x="0" y="0"/>
                </a:moveTo>
                <a:lnTo>
                  <a:pt x="1436782" y="0"/>
                </a:lnTo>
                <a:lnTo>
                  <a:pt x="1436782" y="1941597"/>
                </a:lnTo>
                <a:lnTo>
                  <a:pt x="0" y="1941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439073">
            <a:off x="674725" y="3050173"/>
            <a:ext cx="3415171" cy="9112369"/>
          </a:xfrm>
          <a:custGeom>
            <a:avLst/>
            <a:gdLst/>
            <a:ahLst/>
            <a:cxnLst/>
            <a:rect r="r" b="b" t="t" l="l"/>
            <a:pathLst>
              <a:path h="9112369" w="3415171">
                <a:moveTo>
                  <a:pt x="0" y="0"/>
                </a:moveTo>
                <a:lnTo>
                  <a:pt x="3415171" y="0"/>
                </a:lnTo>
                <a:lnTo>
                  <a:pt x="3415171" y="9112369"/>
                </a:lnTo>
                <a:lnTo>
                  <a:pt x="0" y="91123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2382311" y="2547159"/>
            <a:ext cx="13523379" cy="1623116"/>
          </a:xfrm>
          <a:prstGeom prst="rect">
            <a:avLst/>
          </a:prstGeom>
        </p:spPr>
        <p:txBody>
          <a:bodyPr anchor="t" rtlCol="false" tIns="0" lIns="0" bIns="0" rIns="0">
            <a:spAutoFit/>
          </a:bodyPr>
          <a:lstStyle/>
          <a:p>
            <a:pPr algn="ctr">
              <a:lnSpc>
                <a:spcPts val="12147"/>
              </a:lnSpc>
            </a:pPr>
            <a:r>
              <a:rPr lang="en-US" sz="12523" spc="500">
                <a:solidFill>
                  <a:srgbClr val="291B25"/>
                </a:solidFill>
                <a:latin typeface="Gulfs Display Bold"/>
              </a:rPr>
              <a:t>NHÂN VẬT</a:t>
            </a:r>
          </a:p>
        </p:txBody>
      </p:sp>
      <p:sp>
        <p:nvSpPr>
          <p:cNvPr name="TextBox 8" id="8"/>
          <p:cNvSpPr txBox="true"/>
          <p:nvPr/>
        </p:nvSpPr>
        <p:spPr>
          <a:xfrm rot="0">
            <a:off x="2901504" y="6256348"/>
            <a:ext cx="12446892" cy="1393825"/>
          </a:xfrm>
          <a:prstGeom prst="rect">
            <a:avLst/>
          </a:prstGeom>
        </p:spPr>
        <p:txBody>
          <a:bodyPr anchor="t" rtlCol="false" tIns="0" lIns="0" bIns="0" rIns="0">
            <a:spAutoFit/>
          </a:bodyPr>
          <a:lstStyle/>
          <a:p>
            <a:pPr algn="ctr">
              <a:lnSpc>
                <a:spcPts val="5599"/>
              </a:lnSpc>
            </a:pPr>
            <a:r>
              <a:rPr lang="en-US" sz="3999">
                <a:solidFill>
                  <a:srgbClr val="291B25"/>
                </a:solidFill>
                <a:latin typeface="Glacial Indifference Bold"/>
              </a:rPr>
              <a:t>1/ songoku super saiyan blue</a:t>
            </a:r>
          </a:p>
          <a:p>
            <a:pPr algn="ctr" marL="0" indent="0" lvl="0">
              <a:lnSpc>
                <a:spcPts val="5599"/>
              </a:lnSpc>
              <a:spcBef>
                <a:spcPct val="0"/>
              </a:spcBef>
            </a:pPr>
            <a:r>
              <a:rPr lang="en-US" sz="3999">
                <a:solidFill>
                  <a:srgbClr val="291B25"/>
                </a:solidFill>
                <a:latin typeface="Glacial Indifference Bold"/>
              </a:rPr>
              <a:t>2/ Zombie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DAFy7Q1ZgzU</dc:identifier>
  <dcterms:modified xsi:type="dcterms:W3CDTF">2011-08-01T06:04:30Z</dcterms:modified>
  <cp:revision>1</cp:revision>
  <dc:title>Colorful Retro Playful Trivia Game Night Fun Presentation</dc:title>
</cp:coreProperties>
</file>